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9" r:id="rId13"/>
    <p:sldId id="273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53FA8-B4EE-4F35-9F70-B12E4D85932D}" v="4" dt="2023-06-28T03:53:42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7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lmeida" userId="d695b85a7068be3b" providerId="LiveId" clId="{45A53FA8-B4EE-4F35-9F70-B12E4D85932D}"/>
    <pc:docChg chg="undo custSel modSld">
      <pc:chgData name="Marcos Almeida" userId="d695b85a7068be3b" providerId="LiveId" clId="{45A53FA8-B4EE-4F35-9F70-B12E4D85932D}" dt="2023-06-28T04:11:06.337" v="1049" actId="6549"/>
      <pc:docMkLst>
        <pc:docMk/>
      </pc:docMkLst>
      <pc:sldChg chg="modSp mod">
        <pc:chgData name="Marcos Almeida" userId="d695b85a7068be3b" providerId="LiveId" clId="{45A53FA8-B4EE-4F35-9F70-B12E4D85932D}" dt="2023-05-31T04:24:14.927" v="371" actId="14100"/>
        <pc:sldMkLst>
          <pc:docMk/>
          <pc:sldMk cId="1757841679" sldId="256"/>
        </pc:sldMkLst>
        <pc:spChg chg="mod">
          <ac:chgData name="Marcos Almeida" userId="d695b85a7068be3b" providerId="LiveId" clId="{45A53FA8-B4EE-4F35-9F70-B12E4D85932D}" dt="2023-05-31T04:24:14.927" v="371" actId="14100"/>
          <ac:spMkLst>
            <pc:docMk/>
            <pc:sldMk cId="1757841679" sldId="256"/>
            <ac:spMk id="5" creationId="{C61BFD69-F1EA-932C-1603-A961B91DC103}"/>
          </ac:spMkLst>
        </pc:spChg>
      </pc:sldChg>
      <pc:sldChg chg="modSp mod">
        <pc:chgData name="Marcos Almeida" userId="d695b85a7068be3b" providerId="LiveId" clId="{45A53FA8-B4EE-4F35-9F70-B12E4D85932D}" dt="2023-06-28T03:48:03.124" v="381" actId="20577"/>
        <pc:sldMkLst>
          <pc:docMk/>
          <pc:sldMk cId="872917441" sldId="258"/>
        </pc:sldMkLst>
        <pc:spChg chg="mod">
          <ac:chgData name="Marcos Almeida" userId="d695b85a7068be3b" providerId="LiveId" clId="{45A53FA8-B4EE-4F35-9F70-B12E4D85932D}" dt="2023-06-28T03:48:03.124" v="381" actId="20577"/>
          <ac:spMkLst>
            <pc:docMk/>
            <pc:sldMk cId="872917441" sldId="258"/>
            <ac:spMk id="3" creationId="{63E005CE-07EA-22D6-3A4C-0D4426117CB8}"/>
          </ac:spMkLst>
        </pc:spChg>
      </pc:sldChg>
      <pc:sldChg chg="modSp mod">
        <pc:chgData name="Marcos Almeida" userId="d695b85a7068be3b" providerId="LiveId" clId="{45A53FA8-B4EE-4F35-9F70-B12E4D85932D}" dt="2023-05-31T04:15:39.645" v="38" actId="20577"/>
        <pc:sldMkLst>
          <pc:docMk/>
          <pc:sldMk cId="4035470933" sldId="259"/>
        </pc:sldMkLst>
        <pc:spChg chg="mod">
          <ac:chgData name="Marcos Almeida" userId="d695b85a7068be3b" providerId="LiveId" clId="{45A53FA8-B4EE-4F35-9F70-B12E4D85932D}" dt="2023-05-31T04:15:39.645" v="38" actId="20577"/>
          <ac:spMkLst>
            <pc:docMk/>
            <pc:sldMk cId="4035470933" sldId="259"/>
            <ac:spMk id="3" creationId="{A997AA65-2354-9542-CD17-4B3462D1F301}"/>
          </ac:spMkLst>
        </pc:spChg>
      </pc:sldChg>
      <pc:sldChg chg="modSp mod">
        <pc:chgData name="Marcos Almeida" userId="d695b85a7068be3b" providerId="LiveId" clId="{45A53FA8-B4EE-4F35-9F70-B12E4D85932D}" dt="2023-05-31T04:16:37.754" v="50" actId="20577"/>
        <pc:sldMkLst>
          <pc:docMk/>
          <pc:sldMk cId="2521331903" sldId="261"/>
        </pc:sldMkLst>
        <pc:spChg chg="mod">
          <ac:chgData name="Marcos Almeida" userId="d695b85a7068be3b" providerId="LiveId" clId="{45A53FA8-B4EE-4F35-9F70-B12E4D85932D}" dt="2023-05-31T04:16:37.754" v="50" actId="20577"/>
          <ac:spMkLst>
            <pc:docMk/>
            <pc:sldMk cId="2521331903" sldId="261"/>
            <ac:spMk id="3" creationId="{BE6E7F87-2DC2-91A1-9D72-D655B7C71350}"/>
          </ac:spMkLst>
        </pc:spChg>
      </pc:sldChg>
      <pc:sldChg chg="addSp delSp modSp mod">
        <pc:chgData name="Marcos Almeida" userId="d695b85a7068be3b" providerId="LiveId" clId="{45A53FA8-B4EE-4F35-9F70-B12E4D85932D}" dt="2023-06-28T04:07:24.565" v="808" actId="27636"/>
        <pc:sldMkLst>
          <pc:docMk/>
          <pc:sldMk cId="2703026148" sldId="262"/>
        </pc:sldMkLst>
        <pc:spChg chg="add del mod">
          <ac:chgData name="Marcos Almeida" userId="d695b85a7068be3b" providerId="LiveId" clId="{45A53FA8-B4EE-4F35-9F70-B12E4D85932D}" dt="2023-06-28T03:51:25.554" v="569" actId="26606"/>
          <ac:spMkLst>
            <pc:docMk/>
            <pc:sldMk cId="2703026148" sldId="262"/>
            <ac:spMk id="3" creationId="{72B7AF91-F1B6-22CA-176D-2F8328AD4B07}"/>
          </ac:spMkLst>
        </pc:spChg>
        <pc:spChg chg="add del">
          <ac:chgData name="Marcos Almeida" userId="d695b85a7068be3b" providerId="LiveId" clId="{45A53FA8-B4EE-4F35-9F70-B12E4D85932D}" dt="2023-06-28T03:51:25.554" v="569" actId="26606"/>
          <ac:spMkLst>
            <pc:docMk/>
            <pc:sldMk cId="2703026148" sldId="262"/>
            <ac:spMk id="9223" creationId="{99192C51-B764-4A9B-9587-5EF8B628B8D9}"/>
          </ac:spMkLst>
        </pc:spChg>
        <pc:spChg chg="add del">
          <ac:chgData name="Marcos Almeida" userId="d695b85a7068be3b" providerId="LiveId" clId="{45A53FA8-B4EE-4F35-9F70-B12E4D85932D}" dt="2023-06-28T03:51:06.693" v="558" actId="26606"/>
          <ac:spMkLst>
            <pc:docMk/>
            <pc:sldMk cId="2703026148" sldId="262"/>
            <ac:spMk id="9228" creationId="{D2B783EE-0239-4717-BBEA-8C9EAC61C824}"/>
          </ac:spMkLst>
        </pc:spChg>
        <pc:spChg chg="add del">
          <ac:chgData name="Marcos Almeida" userId="d695b85a7068be3b" providerId="LiveId" clId="{45A53FA8-B4EE-4F35-9F70-B12E4D85932D}" dt="2023-06-28T03:51:06.693" v="558" actId="26606"/>
          <ac:spMkLst>
            <pc:docMk/>
            <pc:sldMk cId="2703026148" sldId="262"/>
            <ac:spMk id="9230" creationId="{A7B99495-F43F-4D80-A44F-2CB4764EB90B}"/>
          </ac:spMkLst>
        </pc:spChg>
        <pc:spChg chg="add del">
          <ac:chgData name="Marcos Almeida" userId="d695b85a7068be3b" providerId="LiveId" clId="{45A53FA8-B4EE-4F35-9F70-B12E4D85932D}" dt="2023-06-28T03:51:06.693" v="558" actId="26606"/>
          <ac:spMkLst>
            <pc:docMk/>
            <pc:sldMk cId="2703026148" sldId="262"/>
            <ac:spMk id="9232" creationId="{70BEB1E7-2F88-40BC-B73D-42E5B6F80BFC}"/>
          </ac:spMkLst>
        </pc:spChg>
        <pc:spChg chg="add del">
          <ac:chgData name="Marcos Almeida" userId="d695b85a7068be3b" providerId="LiveId" clId="{45A53FA8-B4EE-4F35-9F70-B12E4D85932D}" dt="2023-06-28T03:51:11.664" v="560" actId="26606"/>
          <ac:spMkLst>
            <pc:docMk/>
            <pc:sldMk cId="2703026148" sldId="262"/>
            <ac:spMk id="9234" creationId="{99192C51-B764-4A9B-9587-5EF8B628B8D9}"/>
          </ac:spMkLst>
        </pc:spChg>
        <pc:spChg chg="add del">
          <ac:chgData name="Marcos Almeida" userId="d695b85a7068be3b" providerId="LiveId" clId="{45A53FA8-B4EE-4F35-9F70-B12E4D85932D}" dt="2023-06-28T03:51:13.319" v="562" actId="26606"/>
          <ac:spMkLst>
            <pc:docMk/>
            <pc:sldMk cId="2703026148" sldId="262"/>
            <ac:spMk id="9236" creationId="{99192C51-B764-4A9B-9587-5EF8B628B8D9}"/>
          </ac:spMkLst>
        </pc:spChg>
        <pc:spChg chg="add del">
          <ac:chgData name="Marcos Almeida" userId="d695b85a7068be3b" providerId="LiveId" clId="{45A53FA8-B4EE-4F35-9F70-B12E4D85932D}" dt="2023-06-28T03:51:15.408" v="564" actId="26606"/>
          <ac:spMkLst>
            <pc:docMk/>
            <pc:sldMk cId="2703026148" sldId="262"/>
            <ac:spMk id="9239" creationId="{99192C51-B764-4A9B-9587-5EF8B628B8D9}"/>
          </ac:spMkLst>
        </pc:spChg>
        <pc:spChg chg="add del">
          <ac:chgData name="Marcos Almeida" userId="d695b85a7068be3b" providerId="LiveId" clId="{45A53FA8-B4EE-4F35-9F70-B12E4D85932D}" dt="2023-06-28T03:51:19.049" v="566" actId="26606"/>
          <ac:spMkLst>
            <pc:docMk/>
            <pc:sldMk cId="2703026148" sldId="262"/>
            <ac:spMk id="9242" creationId="{99192C51-B764-4A9B-9587-5EF8B628B8D9}"/>
          </ac:spMkLst>
        </pc:spChg>
        <pc:spChg chg="add del">
          <ac:chgData name="Marcos Almeida" userId="d695b85a7068be3b" providerId="LiveId" clId="{45A53FA8-B4EE-4F35-9F70-B12E4D85932D}" dt="2023-06-28T03:51:25.550" v="568" actId="26606"/>
          <ac:spMkLst>
            <pc:docMk/>
            <pc:sldMk cId="2703026148" sldId="262"/>
            <ac:spMk id="9245" creationId="{99192C51-B764-4A9B-9587-5EF8B628B8D9}"/>
          </ac:spMkLst>
        </pc:spChg>
        <pc:spChg chg="add mod ord">
          <ac:chgData name="Marcos Almeida" userId="d695b85a7068be3b" providerId="LiveId" clId="{45A53FA8-B4EE-4F35-9F70-B12E4D85932D}" dt="2023-06-28T04:07:24.565" v="808" actId="27636"/>
          <ac:spMkLst>
            <pc:docMk/>
            <pc:sldMk cId="2703026148" sldId="262"/>
            <ac:spMk id="9249" creationId="{72B7AF91-F1B6-22CA-176D-2F8328AD4B07}"/>
          </ac:spMkLst>
        </pc:spChg>
        <pc:spChg chg="add">
          <ac:chgData name="Marcos Almeida" userId="d695b85a7068be3b" providerId="LiveId" clId="{45A53FA8-B4EE-4F35-9F70-B12E4D85932D}" dt="2023-06-28T03:53:48.744" v="571" actId="26606"/>
          <ac:spMkLst>
            <pc:docMk/>
            <pc:sldMk cId="2703026148" sldId="262"/>
            <ac:spMk id="9254" creationId="{327D73B4-9F5C-4A64-A179-51B9500CB8B5}"/>
          </ac:spMkLst>
        </pc:spChg>
        <pc:spChg chg="add">
          <ac:chgData name="Marcos Almeida" userId="d695b85a7068be3b" providerId="LiveId" clId="{45A53FA8-B4EE-4F35-9F70-B12E4D85932D}" dt="2023-06-28T03:53:48.744" v="571" actId="26606"/>
          <ac:spMkLst>
            <pc:docMk/>
            <pc:sldMk cId="2703026148" sldId="262"/>
            <ac:spMk id="9256" creationId="{85D33C90-E0E9-4BCC-847B-53431DF7C73A}"/>
          </ac:spMkLst>
        </pc:spChg>
        <pc:spChg chg="add">
          <ac:chgData name="Marcos Almeida" userId="d695b85a7068be3b" providerId="LiveId" clId="{45A53FA8-B4EE-4F35-9F70-B12E4D85932D}" dt="2023-06-28T03:53:48.744" v="571" actId="26606"/>
          <ac:spMkLst>
            <pc:docMk/>
            <pc:sldMk cId="2703026148" sldId="262"/>
            <ac:spMk id="9258" creationId="{0743BE1B-E693-47F5-A9BA-46D13E0C9751}"/>
          </ac:spMkLst>
        </pc:spChg>
        <pc:spChg chg="add">
          <ac:chgData name="Marcos Almeida" userId="d695b85a7068be3b" providerId="LiveId" clId="{45A53FA8-B4EE-4F35-9F70-B12E4D85932D}" dt="2023-06-28T03:53:48.744" v="571" actId="26606"/>
          <ac:spMkLst>
            <pc:docMk/>
            <pc:sldMk cId="2703026148" sldId="262"/>
            <ac:spMk id="9264" creationId="{1453BF6C-B012-48B7-B4E8-6D7AC7C27D02}"/>
          </ac:spMkLst>
        </pc:spChg>
        <pc:spChg chg="add">
          <ac:chgData name="Marcos Almeida" userId="d695b85a7068be3b" providerId="LiveId" clId="{45A53FA8-B4EE-4F35-9F70-B12E4D85932D}" dt="2023-06-28T03:53:48.744" v="571" actId="26606"/>
          <ac:spMkLst>
            <pc:docMk/>
            <pc:sldMk cId="2703026148" sldId="262"/>
            <ac:spMk id="9266" creationId="{D0F14822-B1F1-4730-A131-C3416A790B0D}"/>
          </ac:spMkLst>
        </pc:spChg>
        <pc:grpChg chg="add">
          <ac:chgData name="Marcos Almeida" userId="d695b85a7068be3b" providerId="LiveId" clId="{45A53FA8-B4EE-4F35-9F70-B12E4D85932D}" dt="2023-06-28T03:53:48.744" v="571" actId="26606"/>
          <ac:grpSpMkLst>
            <pc:docMk/>
            <pc:sldMk cId="2703026148" sldId="262"/>
            <ac:grpSpMk id="9260" creationId="{CF5BD426-789C-4E69-83C0-245370E37264}"/>
          </ac:grpSpMkLst>
        </pc:grpChg>
        <pc:graphicFrameChg chg="add del">
          <ac:chgData name="Marcos Almeida" userId="d695b85a7068be3b" providerId="LiveId" clId="{45A53FA8-B4EE-4F35-9F70-B12E4D85932D}" dt="2023-06-28T03:51:11.664" v="560" actId="26606"/>
          <ac:graphicFrameMkLst>
            <pc:docMk/>
            <pc:sldMk cId="2703026148" sldId="262"/>
            <ac:graphicFrameMk id="9225" creationId="{53BFF10A-B3F4-B38E-07BB-7FA6ADA6E651}"/>
          </ac:graphicFrameMkLst>
        </pc:graphicFrameChg>
        <pc:graphicFrameChg chg="add del">
          <ac:chgData name="Marcos Almeida" userId="d695b85a7068be3b" providerId="LiveId" clId="{45A53FA8-B4EE-4F35-9F70-B12E4D85932D}" dt="2023-06-28T03:51:13.319" v="562" actId="26606"/>
          <ac:graphicFrameMkLst>
            <pc:docMk/>
            <pc:sldMk cId="2703026148" sldId="262"/>
            <ac:graphicFrameMk id="9237" creationId="{1866662A-1509-37FC-B567-68964063A4C1}"/>
          </ac:graphicFrameMkLst>
        </pc:graphicFrameChg>
        <pc:graphicFrameChg chg="add del">
          <ac:chgData name="Marcos Almeida" userId="d695b85a7068be3b" providerId="LiveId" clId="{45A53FA8-B4EE-4F35-9F70-B12E4D85932D}" dt="2023-06-28T03:51:15.408" v="564" actId="26606"/>
          <ac:graphicFrameMkLst>
            <pc:docMk/>
            <pc:sldMk cId="2703026148" sldId="262"/>
            <ac:graphicFrameMk id="9240" creationId="{D38C9733-1432-970A-F405-C41A6D220C30}"/>
          </ac:graphicFrameMkLst>
        </pc:graphicFrameChg>
        <pc:graphicFrameChg chg="add del">
          <ac:chgData name="Marcos Almeida" userId="d695b85a7068be3b" providerId="LiveId" clId="{45A53FA8-B4EE-4F35-9F70-B12E4D85932D}" dt="2023-06-28T03:51:19.049" v="566" actId="26606"/>
          <ac:graphicFrameMkLst>
            <pc:docMk/>
            <pc:sldMk cId="2703026148" sldId="262"/>
            <ac:graphicFrameMk id="9243" creationId="{53BFF10A-B3F4-B38E-07BB-7FA6ADA6E651}"/>
          </ac:graphicFrameMkLst>
        </pc:graphicFrameChg>
        <pc:graphicFrameChg chg="add del">
          <ac:chgData name="Marcos Almeida" userId="d695b85a7068be3b" providerId="LiveId" clId="{45A53FA8-B4EE-4F35-9F70-B12E4D85932D}" dt="2023-06-28T03:51:25.550" v="568" actId="26606"/>
          <ac:graphicFrameMkLst>
            <pc:docMk/>
            <pc:sldMk cId="2703026148" sldId="262"/>
            <ac:graphicFrameMk id="9246" creationId="{D1BAA2CF-EAD7-6866-A109-42E94FF4E19E}"/>
          </ac:graphicFrameMkLst>
        </pc:graphicFrameChg>
        <pc:picChg chg="add mod">
          <ac:chgData name="Marcos Almeida" userId="d695b85a7068be3b" providerId="LiveId" clId="{45A53FA8-B4EE-4F35-9F70-B12E4D85932D}" dt="2023-06-28T03:53:48.744" v="571" actId="26606"/>
          <ac:picMkLst>
            <pc:docMk/>
            <pc:sldMk cId="2703026148" sldId="262"/>
            <ac:picMk id="2" creationId="{3CD32B3A-D26B-668F-66ED-37F720DA8ECD}"/>
          </ac:picMkLst>
        </pc:picChg>
        <pc:picChg chg="add mod ord">
          <ac:chgData name="Marcos Almeida" userId="d695b85a7068be3b" providerId="LiveId" clId="{45A53FA8-B4EE-4F35-9F70-B12E4D85932D}" dt="2023-06-28T03:53:48.744" v="571" actId="26606"/>
          <ac:picMkLst>
            <pc:docMk/>
            <pc:sldMk cId="2703026148" sldId="262"/>
            <ac:picMk id="1026" creationId="{E1CCFEA0-CF28-D16F-17F6-B16D32476559}"/>
          </ac:picMkLst>
        </pc:picChg>
        <pc:picChg chg="mod ord">
          <ac:chgData name="Marcos Almeida" userId="d695b85a7068be3b" providerId="LiveId" clId="{45A53FA8-B4EE-4F35-9F70-B12E4D85932D}" dt="2023-06-28T03:53:48.744" v="571" actId="26606"/>
          <ac:picMkLst>
            <pc:docMk/>
            <pc:sldMk cId="2703026148" sldId="262"/>
            <ac:picMk id="9218" creationId="{8E6E84B5-ED65-0BC3-D633-EAE88AC7EE8F}"/>
          </ac:picMkLst>
        </pc:picChg>
        <pc:cxnChg chg="add del">
          <ac:chgData name="Marcos Almeida" userId="d695b85a7068be3b" providerId="LiveId" clId="{45A53FA8-B4EE-4F35-9F70-B12E4D85932D}" dt="2023-06-28T03:53:48.744" v="571" actId="26606"/>
          <ac:cxnSpMkLst>
            <pc:docMk/>
            <pc:sldMk cId="2703026148" sldId="262"/>
            <ac:cxnSpMk id="9248" creationId="{1503BFE4-729B-D9D0-C17B-501E6AF1127A}"/>
          </ac:cxnSpMkLst>
        </pc:cxnChg>
        <pc:cxnChg chg="add">
          <ac:chgData name="Marcos Almeida" userId="d695b85a7068be3b" providerId="LiveId" clId="{45A53FA8-B4EE-4F35-9F70-B12E4D85932D}" dt="2023-06-28T03:53:48.744" v="571" actId="26606"/>
          <ac:cxnSpMkLst>
            <pc:docMk/>
            <pc:sldMk cId="2703026148" sldId="262"/>
            <ac:cxnSpMk id="9268" creationId="{C49DA8F6-BCC1-4447-B54C-57856834B94B}"/>
          </ac:cxnSpMkLst>
        </pc:cxnChg>
      </pc:sldChg>
      <pc:sldChg chg="modSp mod">
        <pc:chgData name="Marcos Almeida" userId="d695b85a7068be3b" providerId="LiveId" clId="{45A53FA8-B4EE-4F35-9F70-B12E4D85932D}" dt="2023-06-28T03:55:03.580" v="594" actId="20577"/>
        <pc:sldMkLst>
          <pc:docMk/>
          <pc:sldMk cId="2532487081" sldId="263"/>
        </pc:sldMkLst>
        <pc:spChg chg="mod">
          <ac:chgData name="Marcos Almeida" userId="d695b85a7068be3b" providerId="LiveId" clId="{45A53FA8-B4EE-4F35-9F70-B12E4D85932D}" dt="2023-06-28T03:55:03.580" v="594" actId="20577"/>
          <ac:spMkLst>
            <pc:docMk/>
            <pc:sldMk cId="2532487081" sldId="263"/>
            <ac:spMk id="3" creationId="{99E38FCB-181D-96BB-B8DB-43531BE4071C}"/>
          </ac:spMkLst>
        </pc:spChg>
      </pc:sldChg>
      <pc:sldChg chg="modSp mod">
        <pc:chgData name="Marcos Almeida" userId="d695b85a7068be3b" providerId="LiveId" clId="{45A53FA8-B4EE-4F35-9F70-B12E4D85932D}" dt="2023-05-31T04:20:02.067" v="287" actId="6549"/>
        <pc:sldMkLst>
          <pc:docMk/>
          <pc:sldMk cId="1654500482" sldId="264"/>
        </pc:sldMkLst>
        <pc:spChg chg="mod">
          <ac:chgData name="Marcos Almeida" userId="d695b85a7068be3b" providerId="LiveId" clId="{45A53FA8-B4EE-4F35-9F70-B12E4D85932D}" dt="2023-05-31T04:20:02.067" v="287" actId="6549"/>
          <ac:spMkLst>
            <pc:docMk/>
            <pc:sldMk cId="1654500482" sldId="264"/>
            <ac:spMk id="3" creationId="{7C1E776A-D932-DE49-25CC-69109E326A69}"/>
          </ac:spMkLst>
        </pc:spChg>
      </pc:sldChg>
      <pc:sldChg chg="modSp mod">
        <pc:chgData name="Marcos Almeida" userId="d695b85a7068be3b" providerId="LiveId" clId="{45A53FA8-B4EE-4F35-9F70-B12E4D85932D}" dt="2023-06-28T03:55:40.421" v="599"/>
        <pc:sldMkLst>
          <pc:docMk/>
          <pc:sldMk cId="271119768" sldId="267"/>
        </pc:sldMkLst>
        <pc:spChg chg="mod">
          <ac:chgData name="Marcos Almeida" userId="d695b85a7068be3b" providerId="LiveId" clId="{45A53FA8-B4EE-4F35-9F70-B12E4D85932D}" dt="2023-06-28T03:55:40.421" v="599"/>
          <ac:spMkLst>
            <pc:docMk/>
            <pc:sldMk cId="271119768" sldId="267"/>
            <ac:spMk id="3" creationId="{A03E459E-D4DD-6201-A12F-739C55D23D58}"/>
          </ac:spMkLst>
        </pc:spChg>
      </pc:sldChg>
      <pc:sldChg chg="modSp mod">
        <pc:chgData name="Marcos Almeida" userId="d695b85a7068be3b" providerId="LiveId" clId="{45A53FA8-B4EE-4F35-9F70-B12E4D85932D}" dt="2023-06-28T04:11:06.337" v="1049" actId="6549"/>
        <pc:sldMkLst>
          <pc:docMk/>
          <pc:sldMk cId="2903804398" sldId="271"/>
        </pc:sldMkLst>
        <pc:spChg chg="mod">
          <ac:chgData name="Marcos Almeida" userId="d695b85a7068be3b" providerId="LiveId" clId="{45A53FA8-B4EE-4F35-9F70-B12E4D85932D}" dt="2023-06-28T04:11:06.337" v="1049" actId="6549"/>
          <ac:spMkLst>
            <pc:docMk/>
            <pc:sldMk cId="2903804398" sldId="271"/>
            <ac:spMk id="3" creationId="{4C0C8F62-244C-1A3B-A0B3-2C9919153849}"/>
          </ac:spMkLst>
        </pc:spChg>
        <pc:picChg chg="mod">
          <ac:chgData name="Marcos Almeida" userId="d695b85a7068be3b" providerId="LiveId" clId="{45A53FA8-B4EE-4F35-9F70-B12E4D85932D}" dt="2023-06-28T03:56:27.137" v="600" actId="1076"/>
          <ac:picMkLst>
            <pc:docMk/>
            <pc:sldMk cId="2903804398" sldId="271"/>
            <ac:picMk id="8" creationId="{80B4947B-22E8-DE3B-0DA6-A5B024DFA495}"/>
          </ac:picMkLst>
        </pc:picChg>
      </pc:sldChg>
      <pc:sldChg chg="modSp mod">
        <pc:chgData name="Marcos Almeida" userId="d695b85a7068be3b" providerId="LiveId" clId="{45A53FA8-B4EE-4F35-9F70-B12E4D85932D}" dt="2023-05-31T04:22:13.913" v="331" actId="20577"/>
        <pc:sldMkLst>
          <pc:docMk/>
          <pc:sldMk cId="3325941108" sldId="274"/>
        </pc:sldMkLst>
        <pc:spChg chg="mod">
          <ac:chgData name="Marcos Almeida" userId="d695b85a7068be3b" providerId="LiveId" clId="{45A53FA8-B4EE-4F35-9F70-B12E4D85932D}" dt="2023-05-31T04:22:13.913" v="331" actId="20577"/>
          <ac:spMkLst>
            <pc:docMk/>
            <pc:sldMk cId="3325941108" sldId="274"/>
            <ac:spMk id="3" creationId="{6700EB35-A620-B6F6-7E8B-566BBA6994DB}"/>
          </ac:spMkLst>
        </pc:spChg>
      </pc:sldChg>
      <pc:sldChg chg="modSp mod">
        <pc:chgData name="Marcos Almeida" userId="d695b85a7068be3b" providerId="LiveId" clId="{45A53FA8-B4EE-4F35-9F70-B12E4D85932D}" dt="2023-05-31T04:23:13.040" v="343" actId="27636"/>
        <pc:sldMkLst>
          <pc:docMk/>
          <pc:sldMk cId="4234167786" sldId="279"/>
        </pc:sldMkLst>
        <pc:spChg chg="mod">
          <ac:chgData name="Marcos Almeida" userId="d695b85a7068be3b" providerId="LiveId" clId="{45A53FA8-B4EE-4F35-9F70-B12E4D85932D}" dt="2023-05-31T04:23:13.040" v="343" actId="27636"/>
          <ac:spMkLst>
            <pc:docMk/>
            <pc:sldMk cId="4234167786" sldId="279"/>
            <ac:spMk id="3" creationId="{C8E33AB4-F99B-94D9-4D94-3DA6BB794E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067E99-E98C-4481-F652-68E553419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FB6776B-7CD2-4A46-7221-7DC17EAF8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0D645F1-561E-1138-831F-95AA18CE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36BCF6C-3A98-1D52-C562-7D8C7D04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4664129-3D79-86AE-8DF8-A456E742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583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BB84D2-AC74-80CF-6F33-5AAA35E6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22B8C5B-7479-7284-F979-252C93A48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E433723-0325-4723-88F6-D9A76BD8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F5F4BA8-D23A-7BFD-BDF1-79F75E4F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B93DB79-B2D3-FA31-73F3-CDC51378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483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896668A-BA33-3447-2A4F-E51E069A7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5BA671C-1744-EBE0-0E6A-321729976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39534CC-1ED6-C38C-B14A-4F350974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685F2A0-BE3E-2F74-BB9A-C0A3EE60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3F6A0E1-7ED6-225E-A005-0EB8C2C4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296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C1E4DB-6373-D6B3-575D-1A11D8D6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A25BF88-DA11-5CEF-F80A-5D326D12A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33288AA-D959-950C-3DAE-8B20CF05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BEF2AC2-616A-6C0D-03E0-FA6ACA1D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A65DB9A-24DE-7ABC-17B2-A636EBF3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141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D1F98F-ECAC-FF07-814A-77930D4B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E9C4469-5546-A2F9-3AD8-4859E4FF3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4D8484F-15B2-F1DA-3018-7EA31912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DDA90AF-767F-BC14-64A5-3D010424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92E89D3-9B79-4C93-B5D2-CC97D451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70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504DA8-0296-204B-4920-59B45D8E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15E217B-A2B5-6674-4A69-33051E3AD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10290C0-BE6A-27CC-22CF-3B2A83CE2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844E7FF-D3D4-0ACF-B2D8-518CC635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EC827DC-E720-11DE-E7A8-83450B33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7983717-CC89-45A4-2C62-AE9B81DA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266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B4CCC9-952C-5A47-7904-71473BA5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3E3C6F2-17F2-87AF-8257-65EE7FC0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6436295-D8F4-872B-F8C1-952CC138D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3FA3A25-2263-6121-EE64-38670E1C2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5CC3879-19F2-F4F9-1F01-12F3BAD46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843239B4-1045-CD61-7676-82834047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784229E-D6A9-7B2A-DECF-B3E329FB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D0EF232-1A86-27E6-7E39-3EC605B4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94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8DAB2D-6B57-7450-219F-2A057D85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3C4800F-3244-90D6-36B2-D2DE921E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C00F610-E296-95C0-C1FA-E4B5FB91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4F3AF86-B4D5-02A3-63EA-6FCAB2A6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010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205C125-3007-EFA2-2AE0-D30BC64C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D71A4A1F-46B0-A024-E761-066436E8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A1B9F34-84D8-8136-1AF9-7D8D73D6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45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653CE4-28CA-DC43-CE53-040EB933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C0827E-401B-94B7-BD05-2421E9B9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60CC333-1ECD-6C94-CBE6-B0E2112EC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0F943E9-001C-630F-549B-A8B3C6C9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93C6E62-7516-1447-4222-29E94C7B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F926887-614F-CDBE-FFF2-A15E18A4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21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E735DF-9CF7-F97E-49D3-6BAB55C9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E899862-25D0-95A6-453F-D13DABE4C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02A3510-DBD3-9B73-1DA0-B269370EA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1CABBB3-F9EE-1673-F18A-71BF11AE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69BACFB-9FCB-D5B3-D1B4-67E0E548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D6ED7A8-F8D1-8F80-B552-7B0F1D36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004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0970740-B6AE-9EE9-6D8B-4B790103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0953D10-6D99-C610-FEB5-70A5DBD5F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C0D00C6-DA0F-5641-0C40-11797A74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42E8-8B57-452D-A122-4DCE9AC771EF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56D335-2E3B-DCB1-B2DF-808C481C1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583A814-132C-612F-D75D-B3AFFCD97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7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C61BFD69-F1EA-932C-1603-A961B91DC103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591128" y="685800"/>
            <a:ext cx="3860800" cy="48005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Arquidiocese de Maringá</a:t>
            </a: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3200" b="1" dirty="0">
                <a:solidFill>
                  <a:srgbClr val="002060"/>
                </a:solidFill>
              </a:rPr>
              <a:t/>
            </a: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3200" b="1" dirty="0">
                <a:solidFill>
                  <a:srgbClr val="002060"/>
                </a:solidFill>
              </a:rPr>
              <a:t/>
            </a: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3200" b="1" dirty="0">
                <a:solidFill>
                  <a:srgbClr val="002060"/>
                </a:solidFill>
              </a:rPr>
              <a:t/>
            </a: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3200" b="1" dirty="0">
                <a:solidFill>
                  <a:srgbClr val="002060"/>
                </a:solidFill>
              </a:rPr>
              <a:t>REARTICULAÇÃO DA PASTORAL DA JUVENTUDE</a:t>
            </a: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3200" b="1" dirty="0">
                <a:solidFill>
                  <a:srgbClr val="002060"/>
                </a:solidFill>
              </a:rPr>
              <a:t/>
            </a: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3200" b="1" dirty="0">
                <a:solidFill>
                  <a:srgbClr val="002060"/>
                </a:solidFill>
              </a:rPr>
              <a:t/>
            </a: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3200" b="1" dirty="0">
                <a:solidFill>
                  <a:srgbClr val="002060"/>
                </a:solidFill>
              </a:rPr>
              <a:t>Pe. Marcos Roberto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CC9276E-8912-657C-9C5C-0790A5C90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64" y="1990944"/>
            <a:ext cx="4586928" cy="1095155"/>
          </a:xfrm>
        </p:spPr>
        <p:txBody>
          <a:bodyPr>
            <a:normAutofit/>
          </a:bodyPr>
          <a:lstStyle/>
          <a:p>
            <a:r>
              <a:rPr lang="pt-BR" sz="3200" i="0" dirty="0" smtClean="0">
                <a:solidFill>
                  <a:srgbClr val="FF0000"/>
                </a:solidFill>
              </a:rPr>
              <a:t>PROJETO </a:t>
            </a:r>
            <a:r>
              <a:rPr lang="pt-BR" sz="3200" i="0" dirty="0">
                <a:solidFill>
                  <a:srgbClr val="FF0000"/>
                </a:solidFill>
              </a:rPr>
              <a:t>DE FORMAÇÃO DE </a:t>
            </a:r>
            <a:r>
              <a:rPr lang="pt-BR" sz="3200" i="0" dirty="0" smtClean="0">
                <a:solidFill>
                  <a:srgbClr val="FF0000"/>
                </a:solidFill>
              </a:rPr>
              <a:t>LIDERANÇAS</a:t>
            </a:r>
            <a:endParaRPr lang="pt-BR" sz="3200" i="0" dirty="0">
              <a:solidFill>
                <a:srgbClr val="FF0000"/>
              </a:solidFill>
            </a:endParaRPr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xmlns="" id="{BA18F573-14A4-664D-1C13-432EA8FE6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008418" y="-10328"/>
            <a:ext cx="6909955" cy="68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7C5F937-FDA4-49FD-A135-03738460F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15E37C-522A-423F-B958-36BF66141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7030A0"/>
                </a:solidFill>
              </a:rPr>
              <a:t>Simpósio sobre a evangelização da juventude – fevereiro/2023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" name="Imagem 1" descr="Grupo de pessoas sentadas em uma sala&#10;&#10;Descrição gerada automaticamente com confiança média">
            <a:extLst>
              <a:ext uri="{FF2B5EF4-FFF2-40B4-BE49-F238E27FC236}">
                <a16:creationId xmlns:a16="http://schemas.microsoft.com/office/drawing/2014/main" xmlns="" id="{9BB1C403-B769-21CF-896F-E47A2605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/>
          <a:stretch/>
        </p:blipFill>
        <p:spPr>
          <a:xfrm>
            <a:off x="20" y="10"/>
            <a:ext cx="6095980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3" y="0"/>
                </a:lnTo>
                <a:lnTo>
                  <a:pt x="5998730" y="19709"/>
                </a:lnTo>
                <a:cubicBezTo>
                  <a:pt x="6001245" y="280059"/>
                  <a:pt x="5986414" y="540409"/>
                  <a:pt x="5999656" y="800631"/>
                </a:cubicBezTo>
                <a:cubicBezTo>
                  <a:pt x="6009854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2" y="3561638"/>
                  <a:pt x="5989196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0" y="4176620"/>
                </a:lnTo>
                <a:cubicBezTo>
                  <a:pt x="5886701" y="4176651"/>
                  <a:pt x="5821787" y="4174749"/>
                  <a:pt x="5756904" y="4173480"/>
                </a:cubicBezTo>
                <a:cubicBezTo>
                  <a:pt x="5518558" y="4169040"/>
                  <a:pt x="5280085" y="4173480"/>
                  <a:pt x="5042246" y="4150774"/>
                </a:cubicBezTo>
                <a:cubicBezTo>
                  <a:pt x="4977617" y="4144622"/>
                  <a:pt x="4912545" y="4140690"/>
                  <a:pt x="4847599" y="4141467"/>
                </a:cubicBezTo>
                <a:cubicBezTo>
                  <a:pt x="4782654" y="4142244"/>
                  <a:pt x="4717834" y="4147730"/>
                  <a:pt x="4653712" y="4160414"/>
                </a:cubicBezTo>
                <a:cubicBezTo>
                  <a:pt x="4446570" y="4200625"/>
                  <a:pt x="4238795" y="4203162"/>
                  <a:pt x="4029496" y="4186925"/>
                </a:cubicBezTo>
                <a:cubicBezTo>
                  <a:pt x="3943620" y="4180203"/>
                  <a:pt x="3857745" y="4169040"/>
                  <a:pt x="3771488" y="4171196"/>
                </a:cubicBezTo>
                <a:cubicBezTo>
                  <a:pt x="3623584" y="4175129"/>
                  <a:pt x="3475553" y="4167137"/>
                  <a:pt x="3327522" y="4169167"/>
                </a:cubicBezTo>
                <a:cubicBezTo>
                  <a:pt x="3323527" y="4169738"/>
                  <a:pt x="3319442" y="4169205"/>
                  <a:pt x="3315726" y="4167645"/>
                </a:cubicBezTo>
                <a:cubicBezTo>
                  <a:pt x="3278940" y="4142402"/>
                  <a:pt x="3238602" y="4152169"/>
                  <a:pt x="3200548" y="4158765"/>
                </a:cubicBezTo>
                <a:cubicBezTo>
                  <a:pt x="3074081" y="4180710"/>
                  <a:pt x="2947741" y="4191492"/>
                  <a:pt x="2819245" y="4174494"/>
                </a:cubicBezTo>
                <a:cubicBezTo>
                  <a:pt x="2696545" y="4156698"/>
                  <a:pt x="2572095" y="4154478"/>
                  <a:pt x="2448850" y="4167898"/>
                </a:cubicBezTo>
                <a:cubicBezTo>
                  <a:pt x="2279382" y="4187687"/>
                  <a:pt x="2110548" y="4183501"/>
                  <a:pt x="1941461" y="4167898"/>
                </a:cubicBezTo>
                <a:cubicBezTo>
                  <a:pt x="1872836" y="4161556"/>
                  <a:pt x="1803197" y="4150774"/>
                  <a:pt x="1735207" y="4166630"/>
                </a:cubicBezTo>
                <a:cubicBezTo>
                  <a:pt x="1651488" y="4186038"/>
                  <a:pt x="1568022" y="4179695"/>
                  <a:pt x="1484049" y="4175382"/>
                </a:cubicBezTo>
                <a:cubicBezTo>
                  <a:pt x="1377751" y="4169801"/>
                  <a:pt x="1271707" y="4153692"/>
                  <a:pt x="1165028" y="4166376"/>
                </a:cubicBezTo>
                <a:cubicBezTo>
                  <a:pt x="1115684" y="4172211"/>
                  <a:pt x="1066721" y="4181471"/>
                  <a:pt x="1016743" y="4179061"/>
                </a:cubicBezTo>
                <a:cubicBezTo>
                  <a:pt x="878480" y="4172719"/>
                  <a:pt x="740343" y="4165235"/>
                  <a:pt x="601825" y="4166376"/>
                </a:cubicBezTo>
                <a:cubicBezTo>
                  <a:pt x="543856" y="4166757"/>
                  <a:pt x="486267" y="4168659"/>
                  <a:pt x="428552" y="4172845"/>
                </a:cubicBezTo>
                <a:cubicBezTo>
                  <a:pt x="320858" y="4180710"/>
                  <a:pt x="213545" y="4170055"/>
                  <a:pt x="106233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3" name="Imagem 2" descr="Pessoas assistindo mulher jogando vídeo game na sala&#10;&#10;Descrição gerada automaticamente com confiança média">
            <a:extLst>
              <a:ext uri="{FF2B5EF4-FFF2-40B4-BE49-F238E27FC236}">
                <a16:creationId xmlns:a16="http://schemas.microsoft.com/office/drawing/2014/main" xmlns="" id="{EE45ADDE-98CA-965C-A4D3-F7A9E5606E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 r="-3" b="-3"/>
          <a:stretch/>
        </p:blipFill>
        <p:spPr>
          <a:xfrm>
            <a:off x="6019800" y="-1"/>
            <a:ext cx="6172193" cy="418767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A724E3C-0405-39A5-2639-0FFEE3951BFC}"/>
              </a:ext>
            </a:extLst>
          </p:cNvPr>
          <p:cNvSpPr txBox="1"/>
          <p:nvPr/>
        </p:nvSpPr>
        <p:spPr>
          <a:xfrm>
            <a:off x="285185" y="4957950"/>
            <a:ext cx="10871200" cy="1731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effectLst/>
              </a:rPr>
              <a:t>Tema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effectLst/>
              </a:rPr>
              <a:t>Juventude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 e a </a:t>
            </a:r>
            <a:r>
              <a:rPr lang="en-US" sz="2400" b="1" dirty="0" err="1">
                <a:solidFill>
                  <a:srgbClr val="002060"/>
                </a:solidFill>
                <a:effectLst/>
              </a:rPr>
              <a:t>Iniciação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 à Vida </a:t>
            </a:r>
            <a:r>
              <a:rPr lang="en-US" sz="2400" b="1" dirty="0" err="1">
                <a:solidFill>
                  <a:srgbClr val="002060"/>
                </a:solidFill>
                <a:effectLst/>
              </a:rPr>
              <a:t>Cristã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 com </a:t>
            </a:r>
            <a:r>
              <a:rPr lang="en-US" sz="2400" b="1" dirty="0" err="1">
                <a:solidFill>
                  <a:srgbClr val="002060"/>
                </a:solidFill>
                <a:effectLst/>
              </a:rPr>
              <a:t>jovens</a:t>
            </a:r>
            <a:endParaRPr lang="en-US" sz="2400" b="1" dirty="0">
              <a:solidFill>
                <a:srgbClr val="002060"/>
              </a:solidFill>
              <a:effectLst/>
            </a:endParaRPr>
          </a:p>
          <a:p>
            <a:r>
              <a:rPr lang="en-US" sz="2400" dirty="0" smtClean="0">
                <a:solidFill>
                  <a:srgbClr val="FFFFFF"/>
                </a:solidFill>
                <a:effectLst/>
              </a:rPr>
              <a:t>Data: </a:t>
            </a:r>
            <a:r>
              <a:rPr lang="en-US" sz="2400" dirty="0">
                <a:solidFill>
                  <a:srgbClr val="FFFFFF"/>
                </a:solidFill>
                <a:effectLst/>
              </a:rPr>
              <a:t>08 e 09 de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fevereiro</a:t>
            </a:r>
            <a:r>
              <a:rPr lang="en-US" sz="2400" dirty="0">
                <a:solidFill>
                  <a:srgbClr val="FFFFFF"/>
                </a:solidFill>
                <a:effectLst/>
              </a:rPr>
              <a:t> de 2023</a:t>
            </a:r>
          </a:p>
          <a:p>
            <a:r>
              <a:rPr lang="en-US" sz="2400" dirty="0" err="1" smtClean="0">
                <a:solidFill>
                  <a:srgbClr val="FFFFFF"/>
                </a:solidFill>
                <a:effectLst/>
              </a:rPr>
              <a:t>Horário</a:t>
            </a:r>
            <a:r>
              <a:rPr lang="en-US" sz="2400" dirty="0" smtClean="0">
                <a:solidFill>
                  <a:srgbClr val="FFFFFF"/>
                </a:solidFill>
                <a:effectLst/>
              </a:rPr>
              <a:t>: </a:t>
            </a:r>
            <a:r>
              <a:rPr lang="en-US" sz="2400" dirty="0">
                <a:solidFill>
                  <a:srgbClr val="FFFFFF"/>
                </a:solidFill>
                <a:effectLst/>
              </a:rPr>
              <a:t>8h30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às</a:t>
            </a:r>
            <a:r>
              <a:rPr lang="en-US" sz="2400" dirty="0">
                <a:solidFill>
                  <a:srgbClr val="FFFFFF"/>
                </a:solidFill>
                <a:effectLst/>
              </a:rPr>
              <a:t> 17h</a:t>
            </a:r>
          </a:p>
          <a:p>
            <a:r>
              <a:rPr lang="en-US" sz="2400" dirty="0" smtClean="0">
                <a:solidFill>
                  <a:srgbClr val="FFFFFF"/>
                </a:solidFill>
                <a:effectLst/>
              </a:rPr>
              <a:t>Local: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Chácara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Rainha</a:t>
            </a:r>
            <a:r>
              <a:rPr lang="en-US" sz="2400" dirty="0">
                <a:solidFill>
                  <a:srgbClr val="FFFFFF"/>
                </a:solidFill>
                <a:effectLst/>
              </a:rPr>
              <a:t> da Paz –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Maringá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endParaRPr lang="en-US" sz="2400" dirty="0" smtClean="0">
              <a:solidFill>
                <a:srgbClr val="FFFFFF"/>
              </a:solidFill>
              <a:effectLst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effectLst/>
              </a:rPr>
              <a:t>Objetivo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effectLst/>
              </a:rPr>
              <a:t>Estabelecer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</a:rPr>
              <a:t>novos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</a:rPr>
              <a:t>consensos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 a </a:t>
            </a:r>
            <a:r>
              <a:rPr lang="en-US" sz="2400" b="1" dirty="0" err="1">
                <a:solidFill>
                  <a:srgbClr val="002060"/>
                </a:solidFill>
                <a:effectLst/>
              </a:rPr>
              <a:t>respeito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 da </a:t>
            </a:r>
            <a:r>
              <a:rPr lang="en-US" sz="2400" b="1" dirty="0" err="1">
                <a:solidFill>
                  <a:srgbClr val="002060"/>
                </a:solidFill>
                <a:effectLst/>
              </a:rPr>
              <a:t>evangelização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 da </a:t>
            </a:r>
            <a:r>
              <a:rPr lang="en-US" sz="2400" b="1" dirty="0" err="1">
                <a:solidFill>
                  <a:srgbClr val="002060"/>
                </a:solidFill>
                <a:effectLst/>
              </a:rPr>
              <a:t>juventude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2484" y="4250074"/>
            <a:ext cx="117163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</a:rPr>
              <a:t>Simpósio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b="1" dirty="0" err="1">
                <a:solidFill>
                  <a:schemeClr val="bg1"/>
                </a:solidFill>
              </a:rPr>
              <a:t>sobre</a:t>
            </a:r>
            <a:r>
              <a:rPr lang="en-US" sz="3400" b="1" dirty="0">
                <a:solidFill>
                  <a:schemeClr val="bg1"/>
                </a:solidFill>
              </a:rPr>
              <a:t> a </a:t>
            </a:r>
            <a:r>
              <a:rPr lang="en-US" sz="3400" b="1" dirty="0" err="1">
                <a:solidFill>
                  <a:schemeClr val="bg1"/>
                </a:solidFill>
              </a:rPr>
              <a:t>evangelização</a:t>
            </a:r>
            <a:r>
              <a:rPr lang="en-US" sz="3400" b="1" dirty="0">
                <a:solidFill>
                  <a:schemeClr val="bg1"/>
                </a:solidFill>
              </a:rPr>
              <a:t> da </a:t>
            </a:r>
            <a:r>
              <a:rPr lang="en-US" sz="3400" b="1" dirty="0" err="1">
                <a:solidFill>
                  <a:schemeClr val="bg1"/>
                </a:solidFill>
              </a:rPr>
              <a:t>juventude</a:t>
            </a:r>
            <a:r>
              <a:rPr lang="en-US" sz="3400" b="1" dirty="0">
                <a:solidFill>
                  <a:schemeClr val="bg1"/>
                </a:solidFill>
              </a:rPr>
              <a:t> – </a:t>
            </a:r>
            <a:r>
              <a:rPr lang="en-US" sz="3400" b="1" dirty="0" err="1">
                <a:solidFill>
                  <a:schemeClr val="bg1"/>
                </a:solidFill>
              </a:rPr>
              <a:t>fevereiro</a:t>
            </a:r>
            <a:r>
              <a:rPr lang="en-US" sz="3400" b="1" dirty="0">
                <a:solidFill>
                  <a:schemeClr val="bg1"/>
                </a:solidFill>
              </a:rPr>
              <a:t>/2023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7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03E459E-D4DD-6201-A12F-739C55D23D58}"/>
              </a:ext>
            </a:extLst>
          </p:cNvPr>
          <p:cNvSpPr txBox="1"/>
          <p:nvPr/>
        </p:nvSpPr>
        <p:spPr>
          <a:xfrm>
            <a:off x="376981" y="1364732"/>
            <a:ext cx="5884626" cy="535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b="1" dirty="0" err="1">
                <a:effectLst/>
              </a:rPr>
              <a:t>Moderadores</a:t>
            </a:r>
            <a:r>
              <a:rPr lang="en-US" sz="2800" b="1" dirty="0">
                <a:effectLst/>
              </a:rPr>
              <a:t> do Simpósio: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000" dirty="0">
              <a:effectLst/>
            </a:endParaRPr>
          </a:p>
          <a:p>
            <a:pPr marL="135064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Padre Jorge </a:t>
            </a:r>
            <a:r>
              <a:rPr lang="en-US" sz="2400" b="1" dirty="0" err="1">
                <a:effectLst/>
              </a:rPr>
              <a:t>Boran</a:t>
            </a:r>
            <a:r>
              <a:rPr lang="en-US" sz="2400" b="1" dirty="0">
                <a:effectLst/>
              </a:rPr>
              <a:t> </a:t>
            </a:r>
            <a:r>
              <a:rPr lang="en-US" sz="2400" dirty="0">
                <a:effectLst/>
              </a:rPr>
              <a:t>: </a:t>
            </a:r>
            <a:r>
              <a:rPr lang="en-US" sz="2400" dirty="0" err="1">
                <a:effectLst/>
              </a:rPr>
              <a:t>Fundador</a:t>
            </a:r>
            <a:r>
              <a:rPr lang="en-US" sz="2400" dirty="0">
                <a:effectLst/>
              </a:rPr>
              <a:t> e </a:t>
            </a:r>
            <a:r>
              <a:rPr lang="en-US" sz="2400" dirty="0" err="1">
                <a:effectLst/>
              </a:rPr>
              <a:t>Presidente</a:t>
            </a:r>
            <a:r>
              <a:rPr lang="en-US" sz="2400" dirty="0">
                <a:effectLst/>
              </a:rPr>
              <a:t> do CCJ – Centro de </a:t>
            </a:r>
            <a:r>
              <a:rPr lang="en-US" sz="2400" dirty="0" err="1">
                <a:effectLst/>
              </a:rPr>
              <a:t>Capacitação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Juventude</a:t>
            </a:r>
            <a:r>
              <a:rPr lang="en-US" sz="2400" dirty="0">
                <a:effectLst/>
              </a:rPr>
              <a:t>; </a:t>
            </a:r>
            <a:r>
              <a:rPr lang="en-US" sz="2400" dirty="0" err="1">
                <a:effectLst/>
              </a:rPr>
              <a:t>Pastoralista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sobre</a:t>
            </a:r>
            <a:r>
              <a:rPr lang="en-US" sz="2400" dirty="0">
                <a:effectLst/>
              </a:rPr>
              <a:t> a </a:t>
            </a:r>
            <a:r>
              <a:rPr lang="en-US" sz="2400" dirty="0" err="1">
                <a:effectLst/>
              </a:rPr>
              <a:t>Evangelização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Juventude</a:t>
            </a:r>
            <a:r>
              <a:rPr lang="en-US" sz="2400" dirty="0">
                <a:effectLst/>
              </a:rPr>
              <a:t>. </a:t>
            </a:r>
          </a:p>
          <a:p>
            <a:pPr marL="135064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35064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Dom </a:t>
            </a:r>
            <a:r>
              <a:rPr lang="en-US" sz="2400" b="1" dirty="0" err="1">
                <a:effectLst/>
              </a:rPr>
              <a:t>Amilton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Manoel</a:t>
            </a:r>
            <a:r>
              <a:rPr lang="en-US" sz="2400" b="1" dirty="0">
                <a:effectLst/>
              </a:rPr>
              <a:t> da Silva</a:t>
            </a:r>
            <a:r>
              <a:rPr lang="en-US" sz="2400" dirty="0">
                <a:effectLst/>
              </a:rPr>
              <a:t> : </a:t>
            </a:r>
            <a:r>
              <a:rPr lang="en-US" sz="2400" dirty="0" err="1">
                <a:effectLst/>
              </a:rPr>
              <a:t>Bispo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Guarapuava</a:t>
            </a:r>
            <a:r>
              <a:rPr lang="en-US" sz="2400" dirty="0">
                <a:effectLst/>
              </a:rPr>
              <a:t>; </a:t>
            </a:r>
            <a:r>
              <a:rPr lang="en-US" sz="2400" dirty="0" err="1">
                <a:effectLst/>
              </a:rPr>
              <a:t>Referencial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Juventude</a:t>
            </a:r>
            <a:r>
              <a:rPr lang="en-US" sz="2400" dirty="0">
                <a:effectLst/>
              </a:rPr>
              <a:t> no Regional Sul-2; e </a:t>
            </a:r>
            <a:r>
              <a:rPr lang="en-US" sz="2400" dirty="0" err="1">
                <a:effectLst/>
              </a:rPr>
              <a:t>Membro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Comissão</a:t>
            </a:r>
            <a:r>
              <a:rPr lang="en-US" sz="2400" dirty="0">
                <a:effectLst/>
              </a:rPr>
              <a:t> Episcopal para a </a:t>
            </a:r>
            <a:r>
              <a:rPr lang="en-US" sz="2400" dirty="0" err="1">
                <a:effectLst/>
              </a:rPr>
              <a:t>Juventude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CNBB;</a:t>
            </a:r>
          </a:p>
          <a:p>
            <a:pPr marL="1350645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Dom Amilton fala sobre a missão assumida na Santa Sé – CNBBS2 – Conferência  Nacional dos Bispos do Brasil Regional Sul 2">
            <a:extLst>
              <a:ext uri="{FF2B5EF4-FFF2-40B4-BE49-F238E27FC236}">
                <a16:creationId xmlns:a16="http://schemas.microsoft.com/office/drawing/2014/main" xmlns="" id="{EA480588-BF3A-D428-0364-DE8A398E6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r="23767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Jorge (George) Boran | Arquidiocese de São Paulo">
            <a:extLst>
              <a:ext uri="{FF2B5EF4-FFF2-40B4-BE49-F238E27FC236}">
                <a16:creationId xmlns:a16="http://schemas.microsoft.com/office/drawing/2014/main" xmlns="" id="{ECED5BDF-ED4B-545A-18CD-834AFBFB0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8" r="1" b="19880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Grupo de pessoas sentadas no chão&#10;&#10;Descrição gerada automaticamente com confiança baixa">
            <a:extLst>
              <a:ext uri="{FF2B5EF4-FFF2-40B4-BE49-F238E27FC236}">
                <a16:creationId xmlns:a16="http://schemas.microsoft.com/office/drawing/2014/main" xmlns="" id="{477CC7EA-EDB3-BB16-2A8F-B7B2377E3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CD6B3E-896E-4B7B-9A56-69A7616BD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610" y="147782"/>
            <a:ext cx="4318645" cy="64377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92500"/>
          </a:bodyPr>
          <a:lstStyle/>
          <a:p>
            <a:pPr marR="0"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500" b="1" i="0" u="none" strike="noStrike" cap="none" normalizeH="0" baseline="0" dirty="0" err="1">
                <a:ln>
                  <a:noFill/>
                </a:ln>
                <a:effectLst/>
              </a:rPr>
              <a:t>Participantes</a:t>
            </a:r>
            <a:endParaRPr kumimoji="0" lang="en-US" altLang="pt-BR" sz="8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altLang="pt-BR" sz="800" b="1" dirty="0" smtClean="0"/>
          </a:p>
          <a:p>
            <a:pPr marR="0"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pt-BR" sz="8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Dom Severino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Clasen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, OFM 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Arcebispo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Pe.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Genivaldo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Ubinge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Coordenador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da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Ação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Evangelizadora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Pe. Marcos Roberto Almeida dos Santos: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Referencial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para 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Setor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Juventude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Pe.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Donizeti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Aparecido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Pugin de Souza	: Assessor da Pastoral da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Juventude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Liturgia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Pe. José Roberto Vieira	: Assessor do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Pós-Crisma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e da RCC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Pe. Marcos André de Oliveira	: Assessor do SAV 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formador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Seminário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Pe. João Paulo da Silva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Piller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	: Assessor do SAV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Pe.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Ivaldir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Camaroti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dos Reis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Pároco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e Assessor da Pastoral Afro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Pe. Gerson Bris Siqueira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Pároco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, Assessor do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Cursilho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Articulador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da CF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Pe.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Valdinei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Rodrigo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Biassi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Oliveira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Pároco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Formador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Seminário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Filosofia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Pe. José Antônio Pontes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Pároco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Diácono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Ruberval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José de Oliveira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Líder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comunidade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Claudinei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Souza dos Anjos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Líder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comunidade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Rafael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Oberleitner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Crozatti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Coordenador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Arquidiocesano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Pós-Crisma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Solange Marques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Domingos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Secretária-Executiva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da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Ação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Evangelizadora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Guilherme Henrique Valadares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Secretário-Executivo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Setor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Juventude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Helena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Meneguetti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Hizo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	: Equipe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Arquidiocesana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Catequese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IVC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Ir. Maria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Sônia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Viana, MM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Coordenadora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Arquidiocesana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da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Catequese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Ir.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Neide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da Silva Araújo, RIC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Educadora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colégio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católico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Ir. Celine Souza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Ramires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, SCJ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Educadora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colégio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católico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Ir. Lauro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Darós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, IR	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Educador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colégio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católico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Márcio Castilho dos Santos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Educador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leigo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colégio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católico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Érica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Daiane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Mauri	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Comissão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Arquidiocesana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Laicato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Maria Rita da Silva Santos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Strassacappa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Coordenadora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Arquidiocesana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do SAV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Anderson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Schulter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Souza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Seminarista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Vitória de Araújo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Zanchetti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Jovem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comunidade</a:t>
            </a:r>
            <a:endParaRPr kumimoji="0" lang="en-US" altLang="pt-BR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Eduardo Soares		: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Jovem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pt-BR" sz="1000" b="0" i="0" u="none" strike="noStrike" cap="none" normalizeH="0" baseline="0" dirty="0" err="1">
                <a:ln>
                  <a:noFill/>
                </a:ln>
                <a:effectLst/>
              </a:rPr>
              <a:t>comunidade</a:t>
            </a:r>
            <a:r>
              <a:rPr kumimoji="0" lang="en-US" altLang="pt-BR" sz="1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pt-BR" sz="5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14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72" name="Rectangle 19471">
            <a:extLst>
              <a:ext uri="{FF2B5EF4-FFF2-40B4-BE49-F238E27FC236}">
                <a16:creationId xmlns:a16="http://schemas.microsoft.com/office/drawing/2014/main" xmlns="" id="{CEF6118E-44FB-4509-B4D9-129052E4C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Grupo de pessoas na grama&#10;&#10;Descrição gerada automaticamente">
            <a:extLst>
              <a:ext uri="{FF2B5EF4-FFF2-40B4-BE49-F238E27FC236}">
                <a16:creationId xmlns:a16="http://schemas.microsoft.com/office/drawing/2014/main" xmlns="" id="{8789E4DE-C2A6-5A09-7DBF-767DE5EB7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1" r="1" b="21136"/>
          <a:stretch/>
        </p:blipFill>
        <p:spPr>
          <a:xfrm>
            <a:off x="5186554" y="163646"/>
            <a:ext cx="6806703" cy="262309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6658B06-D52B-6D06-D184-CA4B75ED94CD}"/>
              </a:ext>
            </a:extLst>
          </p:cNvPr>
          <p:cNvSpPr txBox="1"/>
          <p:nvPr/>
        </p:nvSpPr>
        <p:spPr>
          <a:xfrm>
            <a:off x="500122" y="1068966"/>
            <a:ext cx="4186310" cy="4720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>
                <a:effectLst/>
              </a:rPr>
              <a:t>A </a:t>
            </a:r>
            <a:r>
              <a:rPr lang="en-US" sz="2800" dirty="0" err="1">
                <a:effectLst/>
              </a:rPr>
              <a:t>partir</a:t>
            </a:r>
            <a:r>
              <a:rPr lang="en-US" sz="2800" dirty="0">
                <a:effectLst/>
              </a:rPr>
              <a:t> do Simpósio </a:t>
            </a:r>
            <a:r>
              <a:rPr lang="en-US" sz="2800" dirty="0" err="1">
                <a:effectLst/>
              </a:rPr>
              <a:t>fizemos</a:t>
            </a:r>
            <a:r>
              <a:rPr lang="en-US" sz="2800" dirty="0">
                <a:effectLst/>
              </a:rPr>
              <a:t> um </a:t>
            </a:r>
            <a:r>
              <a:rPr lang="en-US" sz="2800" dirty="0" err="1">
                <a:effectLst/>
              </a:rPr>
              <a:t>planejamento</a:t>
            </a:r>
            <a:r>
              <a:rPr lang="en-US" sz="2800" dirty="0">
                <a:effectLst/>
              </a:rPr>
              <a:t> com a PJ de </a:t>
            </a:r>
            <a:r>
              <a:rPr lang="en-US" sz="2800" dirty="0" err="1">
                <a:effectLst/>
              </a:rPr>
              <a:t>organizar</a:t>
            </a:r>
            <a:r>
              <a:rPr lang="en-US" sz="2800" dirty="0">
                <a:effectLst/>
              </a:rPr>
              <a:t> o CDL – </a:t>
            </a:r>
            <a:r>
              <a:rPr lang="en-US" sz="2800" dirty="0" err="1">
                <a:effectLst/>
              </a:rPr>
              <a:t>Curso</a:t>
            </a:r>
            <a:r>
              <a:rPr lang="en-US" sz="2800" dirty="0">
                <a:effectLst/>
              </a:rPr>
              <a:t> de </a:t>
            </a:r>
            <a:r>
              <a:rPr lang="en-US" sz="2800" dirty="0" err="1">
                <a:effectLst/>
              </a:rPr>
              <a:t>Dinâmica</a:t>
            </a:r>
            <a:r>
              <a:rPr lang="en-US" sz="2800" dirty="0">
                <a:effectLst/>
              </a:rPr>
              <a:t> para </a:t>
            </a:r>
            <a:r>
              <a:rPr lang="en-US" sz="2800" dirty="0" err="1">
                <a:effectLst/>
              </a:rPr>
              <a:t>Líderes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aqui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Arquidiocese</a:t>
            </a:r>
            <a:r>
              <a:rPr lang="en-US" sz="2800" dirty="0">
                <a:effectLst/>
              </a:rPr>
              <a:t> de </a:t>
            </a:r>
            <a:r>
              <a:rPr lang="en-US" sz="2800" dirty="0" err="1">
                <a:effectLst/>
              </a:rPr>
              <a:t>Maringá</a:t>
            </a:r>
            <a:r>
              <a:rPr lang="en-US" sz="2800" dirty="0">
                <a:effectLst/>
              </a:rPr>
              <a:t>...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8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>
                <a:effectLst/>
              </a:rPr>
              <a:t>... </a:t>
            </a:r>
            <a:r>
              <a:rPr lang="en-US" sz="2800" dirty="0" err="1">
                <a:effectLst/>
              </a:rPr>
              <a:t>até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porque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quatro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jovens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tinham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ido</a:t>
            </a:r>
            <a:r>
              <a:rPr lang="en-US" sz="2800" dirty="0">
                <a:effectLst/>
              </a:rPr>
              <a:t> a São Paulo </a:t>
            </a:r>
            <a:r>
              <a:rPr lang="en-US" sz="2800" dirty="0" err="1">
                <a:effectLst/>
              </a:rPr>
              <a:t>participar</a:t>
            </a:r>
            <a:r>
              <a:rPr lang="en-US" sz="2800" dirty="0">
                <a:effectLst/>
              </a:rPr>
              <a:t> do CDL </a:t>
            </a:r>
            <a:r>
              <a:rPr lang="en-US" sz="2800" dirty="0" err="1">
                <a:effectLst/>
              </a:rPr>
              <a:t>em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outubro</a:t>
            </a:r>
            <a:r>
              <a:rPr lang="en-US" sz="2800" dirty="0">
                <a:effectLst/>
              </a:rPr>
              <a:t> de 2022.</a:t>
            </a:r>
          </a:p>
        </p:txBody>
      </p:sp>
      <p:pic>
        <p:nvPicPr>
          <p:cNvPr id="19458" name="Picture 2" descr="PLANO DIOCESANO DE RETOMADA DO TRABALHO PASTORAL COM JOVENS A PARTIR DOS  GRUPOS DE BASE Jorge Boran CSSp Como estudioso da hist">
            <a:extLst>
              <a:ext uri="{FF2B5EF4-FFF2-40B4-BE49-F238E27FC236}">
                <a16:creationId xmlns:a16="http://schemas.microsoft.com/office/drawing/2014/main" xmlns="" id="{5A4E928A-B779-1B6D-B147-672D43254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/>
          <a:stretch/>
        </p:blipFill>
        <p:spPr bwMode="auto">
          <a:xfrm>
            <a:off x="5186554" y="2956875"/>
            <a:ext cx="6806703" cy="335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xmlns="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170F747-1F81-C60C-92E4-D4251561FB63}"/>
              </a:ext>
            </a:extLst>
          </p:cNvPr>
          <p:cNvSpPr txBox="1"/>
          <p:nvPr/>
        </p:nvSpPr>
        <p:spPr>
          <a:xfrm>
            <a:off x="6441929" y="1679778"/>
            <a:ext cx="5334930" cy="39428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+mj-lt"/>
                <a:ea typeface="+mj-ea"/>
                <a:cs typeface="+mj-cs"/>
              </a:rPr>
              <a:t>ESTRUTURA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+mj-lt"/>
                <a:ea typeface="+mj-ea"/>
                <a:cs typeface="+mj-cs"/>
              </a:rPr>
              <a:t>DO SETOR JUVENTUDE: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+mj-lt"/>
                <a:ea typeface="+mj-ea"/>
                <a:cs typeface="+mj-cs"/>
              </a:rPr>
              <a:t> </a:t>
            </a:r>
            <a:endParaRPr lang="en-US" sz="3600" dirty="0"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Secretário-Executivo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no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Setor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Juventude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–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ligado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 à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cúria</a:t>
            </a:r>
            <a:r>
              <a:rPr lang="en-US" sz="3600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600" dirty="0" err="1">
                <a:effectLst/>
                <a:latin typeface="+mj-lt"/>
                <a:ea typeface="+mj-ea"/>
                <a:cs typeface="+mj-cs"/>
              </a:rPr>
              <a:t>remunerado</a:t>
            </a:r>
            <a:endParaRPr lang="en-US" sz="3600" dirty="0"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36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+mj-lt"/>
                <a:ea typeface="+mj-ea"/>
                <a:cs typeface="+mj-cs"/>
              </a:rPr>
              <a:t>Guilherme Valadares</a:t>
            </a: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xmlns="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agem 4" descr="Homem com óculos de grau em cima da grama&#10;&#10;Descrição gerada automaticamente">
            <a:extLst>
              <a:ext uri="{FF2B5EF4-FFF2-40B4-BE49-F238E27FC236}">
                <a16:creationId xmlns:a16="http://schemas.microsoft.com/office/drawing/2014/main" xmlns="" id="{80BA91A7-0996-2294-104F-E00EFAF3C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1499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4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53E60C6D-4E85-4E14-BCDF-BF15C241F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xmlns="" id="{F4A3C46B-A1BB-6195-F0AC-97E6F32BF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" y="598677"/>
            <a:ext cx="3644392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20" name="Freeform: Shape 14">
            <a:extLst>
              <a:ext uri="{FF2B5EF4-FFF2-40B4-BE49-F238E27FC236}">
                <a16:creationId xmlns:a16="http://schemas.microsoft.com/office/drawing/2014/main" xmlns="" id="{7D42D292-4C48-479B-9E59-E29CD9871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m 7" descr="Uma imagem contendo Diagrama&#10;&#10;Descrição gerada automaticamente">
            <a:extLst>
              <a:ext uri="{FF2B5EF4-FFF2-40B4-BE49-F238E27FC236}">
                <a16:creationId xmlns:a16="http://schemas.microsoft.com/office/drawing/2014/main" xmlns="" id="{80B4947B-22E8-DE3B-0DA6-A5B024DFA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74" y="3564729"/>
            <a:ext cx="1933804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C0C8F62-244C-1A3B-A0B3-2C9919153849}"/>
              </a:ext>
            </a:extLst>
          </p:cNvPr>
          <p:cNvSpPr txBox="1"/>
          <p:nvPr/>
        </p:nvSpPr>
        <p:spPr>
          <a:xfrm>
            <a:off x="6341794" y="560577"/>
            <a:ext cx="5253305" cy="5699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effectLst/>
              </a:rPr>
              <a:t>Instituímos</a:t>
            </a:r>
            <a:r>
              <a:rPr lang="en-US" sz="2400" dirty="0">
                <a:effectLst/>
              </a:rPr>
              <a:t> um </a:t>
            </a:r>
            <a:r>
              <a:rPr lang="en-US" sz="2400" b="1" dirty="0" err="1">
                <a:effectLst/>
              </a:rPr>
              <a:t>calendário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anual</a:t>
            </a:r>
            <a:r>
              <a:rPr lang="en-US" sz="2400" b="1" dirty="0">
                <a:effectLst/>
              </a:rPr>
              <a:t> </a:t>
            </a:r>
            <a:r>
              <a:rPr lang="en-US" sz="2400" dirty="0">
                <a:effectLst/>
              </a:rPr>
              <a:t>do </a:t>
            </a:r>
            <a:r>
              <a:rPr lang="en-US" sz="2400" dirty="0" err="1">
                <a:effectLst/>
              </a:rPr>
              <a:t>Setor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Juventude</a:t>
            </a:r>
            <a:r>
              <a:rPr lang="en-US" sz="2400" dirty="0">
                <a:effectLst/>
              </a:rPr>
              <a:t> que </a:t>
            </a:r>
            <a:r>
              <a:rPr lang="en-US" sz="2400" dirty="0" err="1">
                <a:effectLst/>
              </a:rPr>
              <a:t>favoreça</a:t>
            </a:r>
            <a:r>
              <a:rPr lang="en-US" sz="2400" dirty="0">
                <a:effectLst/>
              </a:rPr>
              <a:t> a </a:t>
            </a:r>
            <a:r>
              <a:rPr lang="en-US" sz="2400" dirty="0" err="1">
                <a:effectLst/>
              </a:rPr>
              <a:t>ideia</a:t>
            </a:r>
            <a:r>
              <a:rPr lang="en-US" sz="2400" dirty="0">
                <a:effectLst/>
              </a:rPr>
              <a:t> de </a:t>
            </a:r>
            <a:r>
              <a:rPr lang="en-US" sz="2400" b="1" dirty="0" err="1">
                <a:effectLst/>
              </a:rPr>
              <a:t>integração</a:t>
            </a:r>
            <a:r>
              <a:rPr lang="en-US" sz="2400" dirty="0">
                <a:effectLst/>
              </a:rPr>
              <a:t> das </a:t>
            </a:r>
            <a:r>
              <a:rPr lang="en-US" sz="2400" dirty="0" err="1">
                <a:effectLst/>
              </a:rPr>
              <a:t>diversas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expressões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juvenis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vida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diocesana</a:t>
            </a:r>
            <a:r>
              <a:rPr lang="en-US" sz="2400" dirty="0">
                <a:effectLst/>
              </a:rPr>
              <a:t> </a:t>
            </a:r>
            <a:r>
              <a:rPr lang="en-US" sz="2400" dirty="0">
                <a:effectLst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</a:rPr>
              <a:t> O </a:t>
            </a:r>
            <a:r>
              <a:rPr lang="en-US" sz="2400" b="1" dirty="0" err="1">
                <a:effectLst/>
              </a:rPr>
              <a:t>carisma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está</a:t>
            </a:r>
            <a:r>
              <a:rPr lang="en-US" sz="2400" dirty="0">
                <a:effectLst/>
              </a:rPr>
              <a:t> a </a:t>
            </a:r>
            <a:r>
              <a:rPr lang="en-US" sz="2400" dirty="0" err="1">
                <a:effectLst/>
              </a:rPr>
              <a:t>serviço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comunidade</a:t>
            </a:r>
            <a:r>
              <a:rPr lang="en-US" sz="2400" dirty="0">
                <a:effectLst/>
              </a:rPr>
              <a:t>, e </a:t>
            </a:r>
            <a:r>
              <a:rPr lang="en-US" sz="2400" dirty="0" err="1">
                <a:effectLst/>
              </a:rPr>
              <a:t>não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acima</a:t>
            </a:r>
            <a:r>
              <a:rPr lang="en-US" sz="2400" dirty="0">
                <a:effectLst/>
              </a:rPr>
              <a:t> dela.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200" dirty="0" smtClean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 smtClean="0">
                <a:effectLst/>
              </a:rPr>
              <a:t>O </a:t>
            </a:r>
            <a:r>
              <a:rPr lang="en-US" sz="2400" dirty="0" err="1">
                <a:effectLst/>
              </a:rPr>
              <a:t>bispo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escreveu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uma</a:t>
            </a:r>
            <a:r>
              <a:rPr lang="en-US" sz="2400" dirty="0">
                <a:effectLst/>
              </a:rPr>
              <a:t> </a:t>
            </a:r>
            <a:r>
              <a:rPr lang="en-US" sz="2400" b="1" dirty="0">
                <a:effectLst/>
              </a:rPr>
              <a:t>Carta </a:t>
            </a:r>
            <a:r>
              <a:rPr lang="en-US" sz="2400" b="1" dirty="0" err="1">
                <a:effectLst/>
              </a:rPr>
              <a:t>às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Comunidades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sobre</a:t>
            </a:r>
            <a:r>
              <a:rPr lang="en-US" sz="2400" b="1" dirty="0">
                <a:effectLst/>
              </a:rPr>
              <a:t> a </a:t>
            </a:r>
            <a:r>
              <a:rPr lang="en-US" sz="2400" b="1" dirty="0" err="1">
                <a:effectLst/>
              </a:rPr>
              <a:t>Evangelização</a:t>
            </a:r>
            <a:r>
              <a:rPr lang="en-US" sz="2400" b="1" dirty="0">
                <a:effectLst/>
              </a:rPr>
              <a:t> da </a:t>
            </a:r>
            <a:r>
              <a:rPr lang="en-US" sz="2400" b="1" dirty="0" err="1">
                <a:effectLst/>
              </a:rPr>
              <a:t>Juventude</a:t>
            </a:r>
            <a:r>
              <a:rPr lang="en-US" sz="2400" dirty="0">
                <a:effectLst/>
              </a:rPr>
              <a:t>... </a:t>
            </a:r>
            <a:r>
              <a:rPr lang="en-US" sz="2400" dirty="0" err="1">
                <a:effectLst/>
              </a:rPr>
              <a:t>pedindo</a:t>
            </a:r>
            <a:r>
              <a:rPr lang="en-US" sz="2400" dirty="0">
                <a:effectLst/>
              </a:rPr>
              <a:t> que se </a:t>
            </a:r>
            <a:r>
              <a:rPr lang="en-US" sz="2400" dirty="0" err="1">
                <a:effectLst/>
              </a:rPr>
              <a:t>abra</a:t>
            </a:r>
            <a:r>
              <a:rPr lang="en-US" sz="2400" dirty="0">
                <a:effectLst/>
              </a:rPr>
              <a:t> à </a:t>
            </a:r>
            <a:r>
              <a:rPr lang="en-US" sz="2400" dirty="0" err="1">
                <a:effectLst/>
              </a:rPr>
              <a:t>realidade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juvenil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comunidades</a:t>
            </a:r>
            <a:r>
              <a:rPr lang="en-US" sz="2400" dirty="0"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200" dirty="0" smtClean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 smtClean="0">
                <a:effectLst/>
              </a:rPr>
              <a:t>Pensar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a </a:t>
            </a:r>
            <a:r>
              <a:rPr lang="en-US" sz="2400" dirty="0" err="1">
                <a:effectLst/>
              </a:rPr>
              <a:t>evangelização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juventude</a:t>
            </a:r>
            <a:r>
              <a:rPr lang="en-US" sz="2400" dirty="0">
                <a:effectLst/>
              </a:rPr>
              <a:t> a </a:t>
            </a:r>
            <a:r>
              <a:rPr lang="en-US" sz="2400" dirty="0" err="1">
                <a:effectLst/>
              </a:rPr>
              <a:t>partir</a:t>
            </a:r>
            <a:r>
              <a:rPr lang="en-US" sz="2400" dirty="0">
                <a:effectLst/>
              </a:rPr>
              <a:t> das </a:t>
            </a:r>
            <a:r>
              <a:rPr lang="en-US" sz="2400" dirty="0" err="1">
                <a:effectLst/>
              </a:rPr>
              <a:t>Comunidades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Cristãs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favorece</a:t>
            </a:r>
            <a:r>
              <a:rPr lang="en-US" sz="2400" dirty="0">
                <a:effectLst/>
              </a:rPr>
              <a:t> a </a:t>
            </a:r>
            <a:r>
              <a:rPr lang="en-US" sz="2400" b="1" dirty="0">
                <a:effectLst/>
              </a:rPr>
              <a:t>Pastoral </a:t>
            </a:r>
            <a:r>
              <a:rPr lang="en-US" sz="2400" b="1" dirty="0" err="1">
                <a:effectLst/>
              </a:rPr>
              <a:t>Orgânica</a:t>
            </a:r>
            <a:r>
              <a:rPr lang="en-US" sz="2400" dirty="0">
                <a:effectLst/>
              </a:rPr>
              <a:t>... e a PJ </a:t>
            </a:r>
            <a:r>
              <a:rPr lang="en-US" sz="2400" dirty="0" err="1">
                <a:effectLst/>
              </a:rPr>
              <a:t>por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estar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inserida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Igreja-Comunidade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encontra</a:t>
            </a:r>
            <a:r>
              <a:rPr lang="en-US" sz="2400" dirty="0">
                <a:effectLst/>
              </a:rPr>
              <a:t> um </a:t>
            </a:r>
            <a:r>
              <a:rPr lang="en-US" sz="2400" dirty="0" err="1">
                <a:effectLst/>
              </a:rPr>
              <a:t>meio</a:t>
            </a:r>
            <a:r>
              <a:rPr lang="en-US" sz="2400" dirty="0">
                <a:effectLst/>
              </a:rPr>
              <a:t> de se </a:t>
            </a:r>
            <a:r>
              <a:rPr lang="en-US" sz="2400" dirty="0" err="1">
                <a:effectLst/>
              </a:rPr>
              <a:t>rearticular</a:t>
            </a:r>
            <a:r>
              <a:rPr lang="en-US" sz="2400" dirty="0" smtClean="0">
                <a:effectLst/>
              </a:rPr>
              <a:t>.</a:t>
            </a:r>
            <a:endParaRPr lang="en-US" sz="2400" dirty="0">
              <a:effectLst/>
            </a:endParaRPr>
          </a:p>
        </p:txBody>
      </p:sp>
      <p:sp>
        <p:nvSpPr>
          <p:cNvPr id="21" name="Arc 16">
            <a:extLst>
              <a:ext uri="{FF2B5EF4-FFF2-40B4-BE49-F238E27FC236}">
                <a16:creationId xmlns:a16="http://schemas.microsoft.com/office/drawing/2014/main" xmlns="" id="{533DF362-939D-4EEE-8DC4-6B54607E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0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6" name="Rectangle 18445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F0DF63B-A2AF-12F4-BF55-36AF0588DF30}"/>
              </a:ext>
            </a:extLst>
          </p:cNvPr>
          <p:cNvSpPr txBox="1"/>
          <p:nvPr/>
        </p:nvSpPr>
        <p:spPr>
          <a:xfrm>
            <a:off x="838201" y="1364732"/>
            <a:ext cx="5092194" cy="4812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b="1" dirty="0">
                <a:effectLst/>
              </a:rPr>
              <a:t>Pastoral da </a:t>
            </a:r>
            <a:r>
              <a:rPr lang="en-US" sz="2800" b="1" dirty="0" err="1">
                <a:effectLst/>
              </a:rPr>
              <a:t>Juventude</a:t>
            </a:r>
            <a:r>
              <a:rPr lang="en-US" sz="2800" b="1" dirty="0">
                <a:effectLst/>
              </a:rPr>
              <a:t>:</a:t>
            </a:r>
            <a:endParaRPr lang="en-US" sz="28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>
                <a:effectLst/>
              </a:rPr>
              <a:t>A PJ </a:t>
            </a:r>
            <a:r>
              <a:rPr lang="en-US" sz="2800" dirty="0" err="1">
                <a:effectLst/>
              </a:rPr>
              <a:t>foi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chamada</a:t>
            </a:r>
            <a:r>
              <a:rPr lang="en-US" sz="2800" dirty="0">
                <a:effectLst/>
              </a:rPr>
              <a:t> para a </a:t>
            </a:r>
            <a:r>
              <a:rPr lang="en-US" sz="2800" dirty="0" err="1">
                <a:effectLst/>
              </a:rPr>
              <a:t>responsabilidade</a:t>
            </a:r>
            <a:r>
              <a:rPr lang="en-US" sz="2800" dirty="0">
                <a:effectLst/>
              </a:rPr>
              <a:t> e para que </a:t>
            </a:r>
            <a:r>
              <a:rPr lang="en-US" sz="2800" dirty="0" err="1">
                <a:effectLst/>
              </a:rPr>
              <a:t>ocupe</a:t>
            </a:r>
            <a:r>
              <a:rPr lang="en-US" sz="2800" dirty="0">
                <a:effectLst/>
              </a:rPr>
              <a:t> o </a:t>
            </a:r>
            <a:r>
              <a:rPr lang="en-US" sz="2800" dirty="0" err="1">
                <a:effectLst/>
              </a:rPr>
              <a:t>seu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lugar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evangelização</a:t>
            </a:r>
            <a:r>
              <a:rPr lang="en-US" sz="2800" dirty="0">
                <a:effectLst/>
              </a:rPr>
              <a:t> da </a:t>
            </a:r>
            <a:r>
              <a:rPr lang="en-US" sz="2800" dirty="0" err="1">
                <a:effectLst/>
              </a:rPr>
              <a:t>juventude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comunidades</a:t>
            </a:r>
            <a:r>
              <a:rPr lang="en-US" sz="2800" dirty="0"/>
              <a:t>;</a:t>
            </a:r>
            <a:r>
              <a:rPr lang="en-US" sz="2800" dirty="0">
                <a:effectLst/>
              </a:rPr>
              <a:t>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8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>
                <a:effectLst/>
              </a:rPr>
              <a:t>A </a:t>
            </a:r>
            <a:r>
              <a:rPr lang="en-US" sz="2800" dirty="0" err="1">
                <a:effectLst/>
              </a:rPr>
              <a:t>partir</a:t>
            </a:r>
            <a:r>
              <a:rPr lang="en-US" sz="2800" dirty="0">
                <a:effectLst/>
              </a:rPr>
              <a:t> do Simpósio da </a:t>
            </a:r>
            <a:r>
              <a:rPr lang="en-US" sz="2800" dirty="0" err="1">
                <a:effectLst/>
              </a:rPr>
              <a:t>Juventude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organizamos</a:t>
            </a:r>
            <a:r>
              <a:rPr lang="en-US" sz="2800" dirty="0">
                <a:effectLst/>
              </a:rPr>
              <a:t> um </a:t>
            </a:r>
            <a:r>
              <a:rPr lang="en-US" sz="2800" dirty="0" err="1">
                <a:effectLst/>
              </a:rPr>
              <a:t>grupo</a:t>
            </a:r>
            <a:r>
              <a:rPr lang="en-US" sz="2800" dirty="0">
                <a:effectLst/>
              </a:rPr>
              <a:t> de padres que </a:t>
            </a:r>
            <a:r>
              <a:rPr lang="en-US" sz="2800" dirty="0" err="1">
                <a:effectLst/>
              </a:rPr>
              <a:t>apoiam</a:t>
            </a:r>
            <a:r>
              <a:rPr lang="en-US" sz="2800" dirty="0">
                <a:effectLst/>
              </a:rPr>
              <a:t> a PJ e </a:t>
            </a:r>
            <a:r>
              <a:rPr lang="en-US" sz="2800" dirty="0" err="1">
                <a:effectLst/>
              </a:rPr>
              <a:t>propusemos</a:t>
            </a:r>
            <a:r>
              <a:rPr lang="en-US" sz="2800" dirty="0">
                <a:effectLst/>
              </a:rPr>
              <a:t> um </a:t>
            </a:r>
            <a:r>
              <a:rPr lang="en-US" sz="2800" dirty="0" err="1">
                <a:effectLst/>
              </a:rPr>
              <a:t>projeto</a:t>
            </a:r>
            <a:r>
              <a:rPr lang="en-US" sz="2800" dirty="0">
                <a:effectLst/>
              </a:rPr>
              <a:t> de </a:t>
            </a:r>
            <a:r>
              <a:rPr lang="en-US" sz="2800" dirty="0" err="1">
                <a:effectLst/>
              </a:rPr>
              <a:t>formação</a:t>
            </a:r>
            <a:r>
              <a:rPr lang="en-US" sz="2800" dirty="0">
                <a:effectLst/>
              </a:rPr>
              <a:t> de </a:t>
            </a:r>
            <a:r>
              <a:rPr lang="en-US" sz="2800" dirty="0" err="1">
                <a:effectLst/>
              </a:rPr>
              <a:t>lideranças</a:t>
            </a:r>
            <a:r>
              <a:rPr lang="en-US" sz="2800" dirty="0">
                <a:effectLst/>
              </a:rPr>
              <a:t> - </a:t>
            </a:r>
            <a:r>
              <a:rPr lang="en-US" sz="2800" dirty="0" err="1">
                <a:effectLst/>
              </a:rPr>
              <a:t>os</a:t>
            </a:r>
            <a:r>
              <a:rPr lang="en-US" sz="2800" dirty="0">
                <a:effectLst/>
              </a:rPr>
              <a:t> padres </a:t>
            </a:r>
            <a:r>
              <a:rPr lang="en-US" sz="2800" dirty="0" err="1">
                <a:effectLst/>
              </a:rPr>
              <a:t>abraçaram</a:t>
            </a:r>
            <a:r>
              <a:rPr lang="en-US" sz="2800" dirty="0">
                <a:effectLst/>
              </a:rPr>
              <a:t> o </a:t>
            </a:r>
            <a:r>
              <a:rPr lang="en-US" sz="2800" dirty="0" err="1">
                <a:effectLst/>
              </a:rPr>
              <a:t>projeto</a:t>
            </a:r>
            <a:r>
              <a:rPr lang="en-US" sz="2800" dirty="0">
                <a:effectLst/>
              </a:rPr>
              <a:t>:</a:t>
            </a:r>
          </a:p>
        </p:txBody>
      </p:sp>
      <p:sp>
        <p:nvSpPr>
          <p:cNvPr id="18448" name="Oval 18447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4" name="Picture 2" descr="Arquidiocese de Maringá">
            <a:extLst>
              <a:ext uri="{FF2B5EF4-FFF2-40B4-BE49-F238E27FC236}">
                <a16:creationId xmlns:a16="http://schemas.microsoft.com/office/drawing/2014/main" xmlns="" id="{177BB4E2-59DA-0B8D-7842-BF66A1600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7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0" name="Arc 18449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36" name="Picture 4" descr="Arquidiocese de Maringá">
            <a:extLst>
              <a:ext uri="{FF2B5EF4-FFF2-40B4-BE49-F238E27FC236}">
                <a16:creationId xmlns:a16="http://schemas.microsoft.com/office/drawing/2014/main" xmlns="" id="{D6A210E7-A67E-6082-16DE-3E4641432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9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9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Mãos segurando os pulsos uma da outra e interligadas para formar um círculo">
            <a:extLst>
              <a:ext uri="{FF2B5EF4-FFF2-40B4-BE49-F238E27FC236}">
                <a16:creationId xmlns:a16="http://schemas.microsoft.com/office/drawing/2014/main" xmlns="" id="{10E25AF2-3411-6A82-AB3D-6EE1A44D2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9" r="1124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700EB35-A620-B6F6-7E8B-566BBA6994DB}"/>
              </a:ext>
            </a:extLst>
          </p:cNvPr>
          <p:cNvSpPr txBox="1"/>
          <p:nvPr/>
        </p:nvSpPr>
        <p:spPr>
          <a:xfrm>
            <a:off x="482481" y="803564"/>
            <a:ext cx="4076700" cy="5068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b="1" dirty="0" err="1">
                <a:effectLst/>
              </a:rPr>
              <a:t>Objetivos</a:t>
            </a:r>
            <a:r>
              <a:rPr lang="en-US" sz="2000" b="1" dirty="0">
                <a:effectLst/>
              </a:rPr>
              <a:t> do </a:t>
            </a:r>
            <a:r>
              <a:rPr lang="en-US" sz="2000" b="1" dirty="0" err="1">
                <a:effectLst/>
              </a:rPr>
              <a:t>Projeto</a:t>
            </a:r>
            <a:r>
              <a:rPr lang="en-US" sz="2000" b="1" dirty="0">
                <a:effectLst/>
              </a:rPr>
              <a:t> de </a:t>
            </a:r>
            <a:r>
              <a:rPr lang="en-US" sz="2000" b="1" dirty="0" err="1">
                <a:effectLst/>
              </a:rPr>
              <a:t>Formação</a:t>
            </a:r>
            <a:r>
              <a:rPr lang="en-US" sz="2000" b="1" dirty="0">
                <a:effectLst/>
              </a:rPr>
              <a:t>:</a:t>
            </a:r>
            <a:endParaRPr lang="en-US" sz="2000" dirty="0">
              <a:effectLst/>
            </a:endParaRPr>
          </a:p>
          <a:p>
            <a:pPr marL="114300" lvl="0">
              <a:lnSpc>
                <a:spcPct val="90000"/>
              </a:lnSpc>
            </a:pPr>
            <a:r>
              <a:rPr lang="en-US" sz="2000" dirty="0" err="1">
                <a:effectLst/>
              </a:rPr>
              <a:t>Fortalecer</a:t>
            </a:r>
            <a:r>
              <a:rPr lang="en-US" sz="2000" dirty="0">
                <a:effectLst/>
              </a:rPr>
              <a:t> o </a:t>
            </a:r>
            <a:r>
              <a:rPr lang="en-US" sz="2000" dirty="0" err="1">
                <a:effectLst/>
              </a:rPr>
              <a:t>espírito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amizade</a:t>
            </a:r>
            <a:r>
              <a:rPr lang="en-US" sz="2000" dirty="0">
                <a:effectLst/>
              </a:rPr>
              <a:t> e </a:t>
            </a:r>
            <a:r>
              <a:rPr lang="en-US" sz="2000" dirty="0" err="1">
                <a:effectLst/>
              </a:rPr>
              <a:t>companheirismo</a:t>
            </a:r>
            <a:r>
              <a:rPr lang="en-US" sz="2000" dirty="0">
                <a:effectLst/>
              </a:rPr>
              <a:t> entre </a:t>
            </a:r>
            <a:r>
              <a:rPr lang="en-US" sz="2000" dirty="0" err="1">
                <a:effectLst/>
              </a:rPr>
              <a:t>jovens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diversas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paróquias</a:t>
            </a:r>
            <a:r>
              <a:rPr lang="en-US" sz="2000" dirty="0">
                <a:effectLst/>
              </a:rPr>
              <a:t>; </a:t>
            </a:r>
          </a:p>
          <a:p>
            <a:pPr marL="114300" lvl="0">
              <a:lnSpc>
                <a:spcPct val="90000"/>
              </a:lnSpc>
            </a:pPr>
            <a:endParaRPr lang="en-US" sz="2000" dirty="0">
              <a:effectLst/>
            </a:endParaRPr>
          </a:p>
          <a:p>
            <a:pPr marL="114300" lvl="0">
              <a:lnSpc>
                <a:spcPct val="90000"/>
              </a:lnSpc>
            </a:pPr>
            <a:r>
              <a:rPr lang="en-US" sz="2000" dirty="0" err="1">
                <a:effectLst/>
              </a:rPr>
              <a:t>Possibilitar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formação</a:t>
            </a:r>
            <a:r>
              <a:rPr lang="en-US" sz="2000" dirty="0">
                <a:effectLst/>
              </a:rPr>
              <a:t> pastoral e </a:t>
            </a:r>
            <a:r>
              <a:rPr lang="en-US" sz="2000" dirty="0" err="1">
                <a:effectLst/>
              </a:rPr>
              <a:t>momentos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espiritualidade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partir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prática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evangelizadora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Arquidiocese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Maringá</a:t>
            </a:r>
            <a:r>
              <a:rPr lang="en-US" sz="2000" dirty="0">
                <a:effectLst/>
              </a:rPr>
              <a:t>; </a:t>
            </a:r>
          </a:p>
          <a:p>
            <a:pPr marL="114300" lvl="0">
              <a:lnSpc>
                <a:spcPct val="90000"/>
              </a:lnSpc>
            </a:pPr>
            <a:endParaRPr lang="en-US" sz="2000" dirty="0">
              <a:effectLst/>
            </a:endParaRPr>
          </a:p>
          <a:p>
            <a:pPr marL="114300" lvl="0">
              <a:lnSpc>
                <a:spcPct val="90000"/>
              </a:lnSpc>
              <a:spcAft>
                <a:spcPts val="800"/>
              </a:spcAft>
            </a:pPr>
            <a:r>
              <a:rPr lang="en-US" sz="2000" dirty="0" err="1">
                <a:effectLst/>
              </a:rPr>
              <a:t>Preparar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jovens</a:t>
            </a:r>
            <a:r>
              <a:rPr lang="en-US" sz="2000" dirty="0">
                <a:effectLst/>
              </a:rPr>
              <a:t> para </a:t>
            </a:r>
            <a:r>
              <a:rPr lang="en-US" sz="2000" dirty="0" err="1">
                <a:effectLst/>
              </a:rPr>
              <a:t>organizar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comunidades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paroquiais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experiências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agrupamento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juvenil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grupo</a:t>
            </a:r>
            <a:r>
              <a:rPr lang="en-US" sz="2000" dirty="0">
                <a:effectLst/>
              </a:rPr>
              <a:t> de </a:t>
            </a:r>
            <a:r>
              <a:rPr lang="en-US" sz="2000" dirty="0" err="1">
                <a:effectLst/>
              </a:rPr>
              <a:t>jovens</a:t>
            </a:r>
            <a:r>
              <a:rPr lang="en-US" sz="2000" dirty="0">
                <a:effectLst/>
              </a:rPr>
              <a:t>);</a:t>
            </a:r>
          </a:p>
          <a:p>
            <a:pPr marL="114300" lvl="0">
              <a:lnSpc>
                <a:spcPct val="90000"/>
              </a:lnSpc>
              <a:spcAft>
                <a:spcPts val="800"/>
              </a:spcAft>
            </a:pPr>
            <a:endParaRPr lang="en-US" sz="2000" dirty="0">
              <a:effectLst/>
            </a:endParaRPr>
          </a:p>
          <a:p>
            <a:pPr marL="114300" lvl="0">
              <a:lnSpc>
                <a:spcPct val="90000"/>
              </a:lnSpc>
              <a:spcAft>
                <a:spcPts val="800"/>
              </a:spcAft>
            </a:pPr>
            <a:r>
              <a:rPr lang="en-US" sz="2000" dirty="0" err="1"/>
              <a:t>Fortalecer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grupos</a:t>
            </a:r>
            <a:r>
              <a:rPr lang="en-US" sz="2000" dirty="0"/>
              <a:t> </a:t>
            </a:r>
            <a:r>
              <a:rPr lang="en-US" sz="2000" dirty="0" err="1"/>
              <a:t>já</a:t>
            </a:r>
            <a:r>
              <a:rPr lang="en-US" sz="2000" dirty="0"/>
              <a:t> </a:t>
            </a:r>
            <a:r>
              <a:rPr lang="en-US" sz="2000" dirty="0" err="1"/>
              <a:t>existentes</a:t>
            </a:r>
            <a:r>
              <a:rPr lang="en-US" sz="2000" dirty="0" smtClean="0"/>
              <a:t>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5941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xmlns="" id="{4B502325-D7B9-B1CD-1574-636E3C3A3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51" y="457200"/>
            <a:ext cx="42050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7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Site&#10;&#10;Descrição gerada automaticamente">
            <a:extLst>
              <a:ext uri="{FF2B5EF4-FFF2-40B4-BE49-F238E27FC236}">
                <a16:creationId xmlns:a16="http://schemas.microsoft.com/office/drawing/2014/main" xmlns="" id="{39424AA4-0393-3BE5-B541-4F90EF785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22" y="457200"/>
            <a:ext cx="421995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5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4102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4106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rquidiocese de Maringá">
            <a:extLst>
              <a:ext uri="{FF2B5EF4-FFF2-40B4-BE49-F238E27FC236}">
                <a16:creationId xmlns:a16="http://schemas.microsoft.com/office/drawing/2014/main" xmlns="" id="{169216F6-128D-2D8A-89EB-8994C78B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347" y="457200"/>
            <a:ext cx="586930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Linha do tempo&#10;&#10;Descrição gerada automaticamente">
            <a:extLst>
              <a:ext uri="{FF2B5EF4-FFF2-40B4-BE49-F238E27FC236}">
                <a16:creationId xmlns:a16="http://schemas.microsoft.com/office/drawing/2014/main" xmlns="" id="{4DECE417-6D72-B577-FE75-4D8AD9735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63" y="457200"/>
            <a:ext cx="424967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32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xmlns="" id="{412BB525-A61B-87EF-9052-CFAC4BCA2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81" y="457200"/>
            <a:ext cx="419023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Grupo de pessoas posando para foto&#10;&#10;Descrição gerada automaticamente">
            <a:extLst>
              <a:ext uri="{FF2B5EF4-FFF2-40B4-BE49-F238E27FC236}">
                <a16:creationId xmlns:a16="http://schemas.microsoft.com/office/drawing/2014/main" xmlns="" id="{05A5C8A3-6202-D4D5-8420-256BBE2AE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8E33AB4-F99B-94D9-4D94-3DA6BB794E15}"/>
              </a:ext>
            </a:extLst>
          </p:cNvPr>
          <p:cNvSpPr txBox="1"/>
          <p:nvPr/>
        </p:nvSpPr>
        <p:spPr>
          <a:xfrm>
            <a:off x="292100" y="797225"/>
            <a:ext cx="4140200" cy="4960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100" b="1" dirty="0">
                <a:effectLst/>
              </a:rPr>
              <a:t>Equipe </a:t>
            </a:r>
            <a:r>
              <a:rPr lang="en-US" sz="2100" b="1" dirty="0" err="1">
                <a:effectLst/>
              </a:rPr>
              <a:t>Ampliada</a:t>
            </a:r>
            <a:r>
              <a:rPr lang="en-US" sz="2100" b="1" dirty="0">
                <a:effectLst/>
              </a:rPr>
              <a:t> de </a:t>
            </a:r>
            <a:r>
              <a:rPr lang="en-US" sz="2100" b="1" dirty="0" err="1">
                <a:effectLst/>
              </a:rPr>
              <a:t>Coordenação</a:t>
            </a:r>
            <a:r>
              <a:rPr lang="en-US" sz="2100" b="1" dirty="0">
                <a:effectLst/>
              </a:rPr>
              <a:t> do </a:t>
            </a:r>
            <a:r>
              <a:rPr lang="en-US" sz="2100" b="1" dirty="0" err="1">
                <a:effectLst/>
              </a:rPr>
              <a:t>Processo</a:t>
            </a:r>
            <a:r>
              <a:rPr lang="en-US" sz="2100" b="1" dirty="0">
                <a:effectLst/>
              </a:rPr>
              <a:t> de </a:t>
            </a:r>
            <a:r>
              <a:rPr lang="en-US" sz="2100" b="1" dirty="0" err="1">
                <a:effectLst/>
              </a:rPr>
              <a:t>Rearticulação</a:t>
            </a:r>
            <a:r>
              <a:rPr lang="en-US" sz="2100" b="1" dirty="0">
                <a:effectLst/>
              </a:rPr>
              <a:t> da PJ: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1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100" dirty="0" err="1">
                <a:effectLst/>
              </a:rPr>
              <a:t>Coordenação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diocesana</a:t>
            </a:r>
            <a:r>
              <a:rPr lang="en-US" sz="2100" dirty="0">
                <a:effectLst/>
              </a:rPr>
              <a:t> – </a:t>
            </a:r>
            <a:r>
              <a:rPr lang="en-US" sz="2100" dirty="0" err="1">
                <a:effectLst/>
              </a:rPr>
              <a:t>quatro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pessoas</a:t>
            </a:r>
            <a:r>
              <a:rPr lang="en-US" sz="2100" dirty="0">
                <a:effectLst/>
              </a:rPr>
              <a:t> (</a:t>
            </a:r>
            <a:r>
              <a:rPr lang="en-US" sz="2100" dirty="0" err="1">
                <a:effectLst/>
              </a:rPr>
              <a:t>dois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casais</a:t>
            </a:r>
            <a:r>
              <a:rPr lang="en-US" sz="2100" dirty="0">
                <a:effectLst/>
              </a:rPr>
              <a:t> de </a:t>
            </a:r>
            <a:r>
              <a:rPr lang="en-US" sz="2100" dirty="0" err="1">
                <a:effectLst/>
              </a:rPr>
              <a:t>namorados</a:t>
            </a:r>
            <a:r>
              <a:rPr lang="en-US" sz="2100" dirty="0">
                <a:effectLst/>
              </a:rPr>
              <a:t>);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1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100" dirty="0">
                <a:effectLst/>
              </a:rPr>
              <a:t>Quatro </a:t>
            </a:r>
            <a:r>
              <a:rPr lang="en-US" sz="2100" dirty="0" err="1">
                <a:effectLst/>
              </a:rPr>
              <a:t>jovens</a:t>
            </a:r>
            <a:r>
              <a:rPr lang="en-US" sz="2100" dirty="0">
                <a:effectLst/>
              </a:rPr>
              <a:t> que </a:t>
            </a:r>
            <a:r>
              <a:rPr lang="en-US" sz="2100" dirty="0" err="1">
                <a:effectLst/>
              </a:rPr>
              <a:t>fizeram</a:t>
            </a:r>
            <a:r>
              <a:rPr lang="en-US" sz="2100" dirty="0">
                <a:effectLst/>
              </a:rPr>
              <a:t> o CDL/2022 </a:t>
            </a:r>
            <a:r>
              <a:rPr lang="en-US" sz="2100" dirty="0">
                <a:effectLst/>
                <a:sym typeface="Wingdings" panose="05000000000000000000" pitchFamily="2" charset="2"/>
              </a:rPr>
              <a:t>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voltaram</a:t>
            </a:r>
            <a:r>
              <a:rPr lang="en-US" sz="2100" dirty="0">
                <a:effectLst/>
              </a:rPr>
              <a:t> e </a:t>
            </a:r>
            <a:r>
              <a:rPr lang="en-US" sz="2100" dirty="0" err="1">
                <a:effectLst/>
              </a:rPr>
              <a:t>iniciaram</a:t>
            </a:r>
            <a:r>
              <a:rPr lang="en-US" sz="2100" dirty="0">
                <a:effectLst/>
              </a:rPr>
              <a:t> um </a:t>
            </a:r>
            <a:r>
              <a:rPr lang="en-US" sz="2100" dirty="0" err="1">
                <a:effectLst/>
              </a:rPr>
              <a:t>grupo</a:t>
            </a:r>
            <a:r>
              <a:rPr lang="en-US" sz="2100" dirty="0">
                <a:effectLst/>
              </a:rPr>
              <a:t> da PJ;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1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100" dirty="0" err="1">
                <a:effectLst/>
              </a:rPr>
              <a:t>Dois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jovens</a:t>
            </a:r>
            <a:r>
              <a:rPr lang="en-US" sz="2100" dirty="0">
                <a:effectLst/>
              </a:rPr>
              <a:t> de </a:t>
            </a:r>
            <a:r>
              <a:rPr lang="en-US" sz="2100" dirty="0" err="1">
                <a:effectLst/>
              </a:rPr>
              <a:t>outra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paróquia</a:t>
            </a:r>
            <a:r>
              <a:rPr lang="en-US" sz="2100" dirty="0">
                <a:effectLst/>
              </a:rPr>
              <a:t> que </a:t>
            </a:r>
            <a:r>
              <a:rPr lang="en-US" sz="2100" dirty="0" err="1">
                <a:effectLst/>
              </a:rPr>
              <a:t>também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iniciaram</a:t>
            </a:r>
            <a:r>
              <a:rPr lang="en-US" sz="2100" dirty="0">
                <a:effectLst/>
              </a:rPr>
              <a:t> um </a:t>
            </a:r>
            <a:r>
              <a:rPr lang="en-US" sz="2100" dirty="0" err="1">
                <a:effectLst/>
              </a:rPr>
              <a:t>grupo</a:t>
            </a:r>
            <a:r>
              <a:rPr lang="en-US" sz="2100" dirty="0">
                <a:effectLst/>
              </a:rPr>
              <a:t> da PJ;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1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100" dirty="0">
                <a:effectLst/>
              </a:rPr>
              <a:t>Estamos </a:t>
            </a:r>
            <a:r>
              <a:rPr lang="en-US" sz="2100" dirty="0" err="1">
                <a:effectLst/>
              </a:rPr>
              <a:t>reinventando</a:t>
            </a:r>
            <a:r>
              <a:rPr lang="en-US" sz="2100" dirty="0">
                <a:effectLst/>
              </a:rPr>
              <a:t> a PJ </a:t>
            </a:r>
            <a:r>
              <a:rPr lang="en-US" sz="2100" dirty="0" err="1">
                <a:effectLst/>
              </a:rPr>
              <a:t>em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sua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quase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totalidade</a:t>
            </a:r>
            <a:r>
              <a:rPr lang="en-US" sz="21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4167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3D0521C9-7410-EC9B-E851-5B114131A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Rectangle 20488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F0E3F06-F053-DD30-27BD-40DA89E6BC61}"/>
              </a:ext>
            </a:extLst>
          </p:cNvPr>
          <p:cNvSpPr txBox="1"/>
          <p:nvPr/>
        </p:nvSpPr>
        <p:spPr>
          <a:xfrm>
            <a:off x="482601" y="730827"/>
            <a:ext cx="3708400" cy="4773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b="1" dirty="0" err="1">
                <a:effectLst/>
              </a:rPr>
              <a:t>Nossa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expectativa</a:t>
            </a:r>
            <a:r>
              <a:rPr lang="en-US" sz="2800" b="1" dirty="0">
                <a:effectLst/>
              </a:rPr>
              <a:t>: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8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 err="1">
                <a:effectLst/>
              </a:rPr>
              <a:t>Estabelecer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uma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coordenação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diocesana</a:t>
            </a:r>
            <a:r>
              <a:rPr lang="en-US" sz="2800" dirty="0">
                <a:effectLst/>
              </a:rPr>
              <a:t> com </a:t>
            </a:r>
            <a:r>
              <a:rPr lang="en-US" sz="2800" dirty="0" err="1">
                <a:effectLst/>
              </a:rPr>
              <a:t>mais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jovens</a:t>
            </a:r>
            <a:r>
              <a:rPr lang="en-US" sz="2800" dirty="0">
                <a:effectLst/>
              </a:rPr>
              <a:t> e </a:t>
            </a:r>
            <a:r>
              <a:rPr lang="en-US" sz="2800" dirty="0" err="1">
                <a:effectLst/>
              </a:rPr>
              <a:t>alguns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assessores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adultos</a:t>
            </a:r>
            <a:r>
              <a:rPr lang="en-US" sz="2800" dirty="0">
                <a:effectLst/>
              </a:rPr>
              <a:t>;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8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 err="1">
                <a:effectLst/>
              </a:rPr>
              <a:t>Formar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lideranças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comunidades</a:t>
            </a:r>
            <a:r>
              <a:rPr lang="en-US" sz="2800" dirty="0">
                <a:effectLst/>
              </a:rPr>
              <a:t> para o </a:t>
            </a:r>
            <a:r>
              <a:rPr lang="en-US" sz="2800" dirty="0" err="1">
                <a:effectLst/>
              </a:rPr>
              <a:t>surgimento</a:t>
            </a:r>
            <a:r>
              <a:rPr lang="en-US" sz="2800" dirty="0">
                <a:effectLst/>
              </a:rPr>
              <a:t> de </a:t>
            </a:r>
            <a:r>
              <a:rPr lang="en-US" sz="2800" dirty="0" err="1">
                <a:effectLst/>
              </a:rPr>
              <a:t>grupos</a:t>
            </a:r>
            <a:r>
              <a:rPr lang="en-US" sz="2800" dirty="0">
                <a:effectLst/>
              </a:rPr>
              <a:t> de </a:t>
            </a:r>
            <a:r>
              <a:rPr lang="en-US" sz="2800" dirty="0" err="1">
                <a:effectLst/>
              </a:rPr>
              <a:t>jovens</a:t>
            </a:r>
            <a:r>
              <a:rPr lang="en-US" sz="280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9378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5" name="Rectangle 21514">
            <a:extLst>
              <a:ext uri="{FF2B5EF4-FFF2-40B4-BE49-F238E27FC236}">
                <a16:creationId xmlns:a16="http://schemas.microsoft.com/office/drawing/2014/main" xmlns="" id="{B3684CCF-CEBB-4D8E-A366-95E43D4C7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4498F8B-F89C-6E46-EF0F-8D8CAD136551}"/>
              </a:ext>
            </a:extLst>
          </p:cNvPr>
          <p:cNvSpPr txBox="1"/>
          <p:nvPr/>
        </p:nvSpPr>
        <p:spPr>
          <a:xfrm>
            <a:off x="596432" y="730895"/>
            <a:ext cx="4933462" cy="5396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 err="1">
                <a:effectLst/>
              </a:rPr>
              <a:t>Receptividade</a:t>
            </a:r>
            <a:r>
              <a:rPr lang="en-US" sz="2400" b="1" dirty="0">
                <a:effectLst/>
              </a:rPr>
              <a:t> do </a:t>
            </a:r>
            <a:r>
              <a:rPr lang="en-US" sz="2400" b="1" dirty="0" err="1">
                <a:effectLst/>
              </a:rPr>
              <a:t>projeto</a:t>
            </a:r>
            <a:r>
              <a:rPr lang="en-US" sz="2400" b="1" dirty="0">
                <a:effectLst/>
              </a:rPr>
              <a:t>: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400" b="1" dirty="0" smtClean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</a:rPr>
              <a:t>Quanto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>
                <a:effectLst/>
              </a:rPr>
              <a:t>aos</a:t>
            </a:r>
            <a:r>
              <a:rPr lang="en-US" sz="2400" b="1" dirty="0">
                <a:effectLst/>
              </a:rPr>
              <a:t> padres</a:t>
            </a:r>
            <a:r>
              <a:rPr lang="en-US" sz="2400" dirty="0">
                <a:effectLst/>
              </a:rPr>
              <a:t>: </a:t>
            </a:r>
            <a:r>
              <a:rPr lang="en-US" sz="2400" dirty="0" err="1">
                <a:effectLst/>
              </a:rPr>
              <a:t>apoiaram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prontamente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mesmo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alguns</a:t>
            </a:r>
            <a:r>
              <a:rPr lang="en-US" sz="2400" dirty="0">
                <a:effectLst/>
              </a:rPr>
              <a:t> padres que </a:t>
            </a:r>
            <a:r>
              <a:rPr lang="en-US" sz="2400" dirty="0" err="1">
                <a:effectLst/>
              </a:rPr>
              <a:t>não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conhecem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bem</a:t>
            </a:r>
            <a:r>
              <a:rPr lang="en-US" sz="2400" dirty="0">
                <a:effectLst/>
              </a:rPr>
              <a:t> a PJ. </a:t>
            </a:r>
            <a:r>
              <a:rPr lang="en-US" sz="2400" dirty="0" err="1">
                <a:effectLst/>
              </a:rPr>
              <a:t>Os</a:t>
            </a:r>
            <a:r>
              <a:rPr lang="en-US" sz="2400" dirty="0">
                <a:effectLst/>
              </a:rPr>
              <a:t> padres </a:t>
            </a:r>
            <a:r>
              <a:rPr lang="en-US" sz="2400" dirty="0" err="1">
                <a:effectLst/>
              </a:rPr>
              <a:t>jovens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não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demostraram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animosidade</a:t>
            </a:r>
            <a:r>
              <a:rPr lang="en-US" sz="2400" dirty="0"/>
              <a:t>;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400" b="1" dirty="0" smtClean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 err="1" smtClean="0">
                <a:effectLst/>
              </a:rPr>
              <a:t>Quanto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>
                <a:effectLst/>
              </a:rPr>
              <a:t>aos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jovens</a:t>
            </a:r>
            <a:r>
              <a:rPr lang="en-US" sz="2400" dirty="0">
                <a:effectLst/>
              </a:rPr>
              <a:t>: </a:t>
            </a:r>
            <a:r>
              <a:rPr lang="en-US" sz="2400" dirty="0" err="1">
                <a:effectLst/>
              </a:rPr>
              <a:t>participaram</a:t>
            </a:r>
            <a:r>
              <a:rPr lang="en-US" sz="2400" dirty="0">
                <a:effectLst/>
              </a:rPr>
              <a:t> com </a:t>
            </a:r>
            <a:r>
              <a:rPr lang="en-US" sz="2400" dirty="0" err="1">
                <a:effectLst/>
              </a:rPr>
              <a:t>sentimento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curiosidade</a:t>
            </a:r>
            <a:r>
              <a:rPr lang="en-US" sz="2400" dirty="0">
                <a:effectLst/>
              </a:rPr>
              <a:t> e </a:t>
            </a:r>
            <a:r>
              <a:rPr lang="en-US" sz="2400" dirty="0" err="1">
                <a:effectLst/>
              </a:rPr>
              <a:t>desejo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aprender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sobre</a:t>
            </a:r>
            <a:r>
              <a:rPr lang="en-US" sz="2400" dirty="0">
                <a:effectLst/>
              </a:rPr>
              <a:t> a PJ;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Dos 92 </a:t>
            </a:r>
            <a:r>
              <a:rPr lang="en-US" sz="2400" dirty="0" err="1">
                <a:effectLst/>
              </a:rPr>
              <a:t>jovens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inscritos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compareceram</a:t>
            </a:r>
            <a:r>
              <a:rPr lang="en-US" sz="2400" dirty="0">
                <a:effectLst/>
              </a:rPr>
              <a:t> 70, </a:t>
            </a:r>
            <a:r>
              <a:rPr lang="en-US" sz="2400" dirty="0" err="1">
                <a:effectLst/>
              </a:rPr>
              <a:t>provenientes</a:t>
            </a:r>
            <a:r>
              <a:rPr lang="en-US" sz="2400" dirty="0">
                <a:effectLst/>
              </a:rPr>
              <a:t> de 10 </a:t>
            </a:r>
            <a:r>
              <a:rPr lang="en-US" sz="2400" dirty="0" err="1">
                <a:effectLst/>
              </a:rPr>
              <a:t>paróquias</a:t>
            </a:r>
            <a:r>
              <a:rPr lang="en-US" sz="2400" dirty="0">
                <a:effectLst/>
              </a:rPr>
              <a:t>. </a:t>
            </a:r>
          </a:p>
        </p:txBody>
      </p:sp>
      <p:pic>
        <p:nvPicPr>
          <p:cNvPr id="6" name="Imagem 5" descr="Grupo de pessoas posando para foto&#10;&#10;Descrição gerada automaticamente">
            <a:extLst>
              <a:ext uri="{FF2B5EF4-FFF2-40B4-BE49-F238E27FC236}">
                <a16:creationId xmlns:a16="http://schemas.microsoft.com/office/drawing/2014/main" xmlns="" id="{872015F3-A1B5-BCE8-20E1-E650DCE635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r="4409" b="2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21517" name="Arc 21516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CCD3C8BD-29C2-4119-EA52-2AC5F98C7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r="13958" b="4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2CCD163E-FF2A-8860-9D5A-27572B908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r="35366" b="-3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4FDBCF67-2523-0383-CE09-8515AAA065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653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7" name="Rectangle 22536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9" name="Rectangle 22538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1" name="Rectangle 22540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Imagens de &quot;Muito Obrigado&quot; – Explore Fotografias do Stock, Vetores e  Vídeos de 5 | Adobe Stock">
            <a:extLst>
              <a:ext uri="{FF2B5EF4-FFF2-40B4-BE49-F238E27FC236}">
                <a16:creationId xmlns:a16="http://schemas.microsoft.com/office/drawing/2014/main" xmlns="" id="{503482B4-B04F-7E0D-18E3-28EBBBD3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572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4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3" name="Rectangle 5137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greja, comunidade de amor - Santuário São Geraldo Majela">
            <a:extLst>
              <a:ext uri="{FF2B5EF4-FFF2-40B4-BE49-F238E27FC236}">
                <a16:creationId xmlns:a16="http://schemas.microsoft.com/office/drawing/2014/main" xmlns="" id="{B4B9B44A-615A-428D-72EE-D8E71A28B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5" name="Rectangle 5139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2" name="Rectangle 5141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3E005CE-07EA-22D6-3A4C-0D4426117CB8}"/>
              </a:ext>
            </a:extLst>
          </p:cNvPr>
          <p:cNvSpPr txBox="1"/>
          <p:nvPr/>
        </p:nvSpPr>
        <p:spPr>
          <a:xfrm>
            <a:off x="308749" y="1384300"/>
            <a:ext cx="4580751" cy="5251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>
                <a:effectLst/>
              </a:rPr>
              <a:t>A </a:t>
            </a:r>
            <a:r>
              <a:rPr lang="en-US" dirty="0" err="1">
                <a:effectLst/>
              </a:rPr>
              <a:t>Arquidiocese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Maringá</a:t>
            </a:r>
            <a:r>
              <a:rPr lang="en-US" dirty="0">
                <a:effectLst/>
              </a:rPr>
              <a:t> – Uma </a:t>
            </a:r>
            <a:r>
              <a:rPr lang="en-US" dirty="0" err="1">
                <a:effectLst/>
              </a:rPr>
              <a:t>Igreja</a:t>
            </a:r>
            <a:r>
              <a:rPr lang="en-US" dirty="0">
                <a:effectLst/>
              </a:rPr>
              <a:t> que </a:t>
            </a:r>
            <a:r>
              <a:rPr lang="en-US" dirty="0" err="1">
                <a:effectLst/>
              </a:rPr>
              <a:t>nasceu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praticamente</a:t>
            </a:r>
            <a:r>
              <a:rPr lang="en-US" dirty="0">
                <a:effectLst/>
              </a:rPr>
              <a:t> com o </a:t>
            </a:r>
            <a:r>
              <a:rPr lang="en-US" dirty="0" err="1"/>
              <a:t>C</a:t>
            </a:r>
            <a:r>
              <a:rPr lang="en-US" dirty="0" err="1">
                <a:effectLst/>
              </a:rPr>
              <a:t>oncílio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Vaticano</a:t>
            </a:r>
            <a:r>
              <a:rPr lang="en-US" dirty="0">
                <a:effectLst/>
              </a:rPr>
              <a:t> II, </a:t>
            </a:r>
            <a:r>
              <a:rPr lang="en-US" dirty="0" err="1">
                <a:effectLst/>
              </a:rPr>
              <a:t>em</a:t>
            </a:r>
            <a:r>
              <a:rPr lang="en-US" dirty="0">
                <a:effectLst/>
              </a:rPr>
              <a:t> 1957: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>
                <a:effectLst/>
              </a:rPr>
              <a:t>A </a:t>
            </a:r>
            <a:r>
              <a:rPr lang="en-US" dirty="0" err="1">
                <a:effectLst/>
              </a:rPr>
              <a:t>estrutura</a:t>
            </a:r>
            <a:r>
              <a:rPr lang="en-US" dirty="0">
                <a:effectLst/>
              </a:rPr>
              <a:t> pastoral da diocese </a:t>
            </a:r>
            <a:r>
              <a:rPr lang="en-US" dirty="0" err="1">
                <a:effectLst/>
              </a:rPr>
              <a:t>está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organizada</a:t>
            </a:r>
            <a:r>
              <a:rPr lang="en-US" dirty="0">
                <a:effectLst/>
              </a:rPr>
              <a:t>: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effectLst/>
                <a:sym typeface="Wingdings" panose="05000000000000000000" pitchFamily="2" charset="2"/>
              </a:rPr>
              <a:t></a:t>
            </a:r>
            <a:r>
              <a:rPr lang="en-US" sz="2000" dirty="0">
                <a:effectLst/>
              </a:rPr>
              <a:t>Diocese (27 </a:t>
            </a:r>
            <a:r>
              <a:rPr lang="en-US" sz="2000" dirty="0" err="1">
                <a:effectLst/>
              </a:rPr>
              <a:t>municípios</a:t>
            </a:r>
            <a:r>
              <a:rPr lang="en-US" sz="2000" dirty="0">
                <a:effectLst/>
              </a:rPr>
              <a:t>) 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sym typeface="Wingdings" panose="05000000000000000000" pitchFamily="2" charset="2"/>
              </a:rPr>
              <a:t>        </a:t>
            </a:r>
            <a:r>
              <a:rPr lang="en-US" sz="2000" dirty="0">
                <a:effectLst/>
                <a:sym typeface="Wingdings" panose="05000000000000000000" pitchFamily="2" charset="2"/>
              </a:rPr>
              <a:t>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Regiões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Pastorais</a:t>
            </a:r>
            <a:r>
              <a:rPr lang="en-US" sz="2000" dirty="0">
                <a:effectLst/>
              </a:rPr>
              <a:t> (8) 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sym typeface="Wingdings" panose="05000000000000000000" pitchFamily="2" charset="2"/>
              </a:rPr>
              <a:t>                  </a:t>
            </a:r>
            <a:r>
              <a:rPr lang="en-US" sz="2000" dirty="0">
                <a:effectLst/>
                <a:sym typeface="Wingdings" panose="05000000000000000000" pitchFamily="2" charset="2"/>
              </a:rPr>
              <a:t>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Paróquias</a:t>
            </a:r>
            <a:r>
              <a:rPr lang="en-US" sz="2000" dirty="0">
                <a:effectLst/>
              </a:rPr>
              <a:t> (59) 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sym typeface="Wingdings" panose="05000000000000000000" pitchFamily="2" charset="2"/>
              </a:rPr>
              <a:t>                          </a:t>
            </a:r>
            <a:r>
              <a:rPr lang="en-US" sz="2000" dirty="0">
                <a:effectLst/>
                <a:sym typeface="Wingdings" panose="05000000000000000000" pitchFamily="2" charset="2"/>
              </a:rPr>
              <a:t>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Comunidades</a:t>
            </a:r>
            <a:r>
              <a:rPr lang="en-US" sz="2000" dirty="0">
                <a:effectLst/>
              </a:rPr>
              <a:t> (535) 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sym typeface="Wingdings" panose="05000000000000000000" pitchFamily="2" charset="2"/>
              </a:rPr>
              <a:t>                                  </a:t>
            </a:r>
            <a:r>
              <a:rPr lang="en-US" sz="2000" dirty="0">
                <a:effectLst/>
                <a:sym typeface="Wingdings" panose="05000000000000000000" pitchFamily="2" charset="2"/>
              </a:rPr>
              <a:t>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Grupos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29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rquidiocese de Maringá">
            <a:extLst>
              <a:ext uri="{FF2B5EF4-FFF2-40B4-BE49-F238E27FC236}">
                <a16:creationId xmlns:a16="http://schemas.microsoft.com/office/drawing/2014/main" xmlns="" id="{C16D1162-7AC3-7199-113B-060A1FF52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" b="-1"/>
          <a:stretch/>
        </p:blipFill>
        <p:spPr bwMode="auto">
          <a:xfrm>
            <a:off x="2522356" y="0"/>
            <a:ext cx="9669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997AA65-2354-9542-CD17-4B3462D1F301}"/>
              </a:ext>
            </a:extLst>
          </p:cNvPr>
          <p:cNvSpPr txBox="1"/>
          <p:nvPr/>
        </p:nvSpPr>
        <p:spPr>
          <a:xfrm>
            <a:off x="305956" y="442191"/>
            <a:ext cx="4189334" cy="529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</a:rPr>
              <a:t>Desde</a:t>
            </a:r>
            <a:r>
              <a:rPr lang="en-US" sz="2400" dirty="0">
                <a:solidFill>
                  <a:srgbClr val="FF0000"/>
                </a:solidFill>
                <a:effectLst/>
              </a:rPr>
              <a:t> 1973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tem</a:t>
            </a:r>
            <a:r>
              <a:rPr lang="en-US" sz="2400" dirty="0">
                <a:solidFill>
                  <a:srgbClr val="FF0000"/>
                </a:solidFill>
                <a:effectLst/>
              </a:rPr>
              <a:t>-se a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prática</a:t>
            </a:r>
            <a:r>
              <a:rPr lang="en-US" sz="2400" dirty="0">
                <a:solidFill>
                  <a:srgbClr val="FF0000"/>
                </a:solidFill>
                <a:effectLst/>
              </a:rPr>
              <a:t> de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fazer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Planos</a:t>
            </a:r>
            <a:r>
              <a:rPr lang="en-US" sz="2400" dirty="0">
                <a:solidFill>
                  <a:srgbClr val="FF0000"/>
                </a:solidFill>
                <a:effectLst/>
              </a:rPr>
              <a:t> de Pastoral </a:t>
            </a:r>
            <a:r>
              <a:rPr lang="en-US" sz="24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effectLst/>
              </a:rPr>
              <a:t> A diocese se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entende</a:t>
            </a:r>
            <a:r>
              <a:rPr lang="en-US" sz="2400" dirty="0">
                <a:solidFill>
                  <a:srgbClr val="FF0000"/>
                </a:solidFill>
                <a:effectLst/>
              </a:rPr>
              <a:t> a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partir</a:t>
            </a:r>
            <a:r>
              <a:rPr lang="en-US" sz="2400" dirty="0">
                <a:solidFill>
                  <a:srgbClr val="FF0000"/>
                </a:solidFill>
                <a:effectLst/>
              </a:rPr>
              <a:t> do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seu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planejamento</a:t>
            </a:r>
            <a:r>
              <a:rPr lang="en-US" sz="2400" dirty="0">
                <a:solidFill>
                  <a:srgbClr val="FF0000"/>
                </a:solidFill>
                <a:effectLst/>
              </a:rPr>
              <a:t> pastoral – a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cada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quatro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anos</a:t>
            </a:r>
            <a:r>
              <a:rPr lang="en-US" sz="2400" dirty="0">
                <a:solidFill>
                  <a:srgbClr val="FF0000"/>
                </a:solidFill>
                <a:effectLst/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>
                <a:effectLst/>
                <a:sym typeface="Wingdings" panose="05000000000000000000" pitchFamily="2" charset="2"/>
              </a:rPr>
              <a:t> </a:t>
            </a:r>
            <a:r>
              <a:rPr lang="en-US" dirty="0">
                <a:effectLst/>
              </a:rPr>
              <a:t>Assembleia </a:t>
            </a:r>
            <a:r>
              <a:rPr lang="en-US" dirty="0" err="1">
                <a:effectLst/>
              </a:rPr>
              <a:t>Paroquial</a:t>
            </a:r>
            <a:r>
              <a:rPr lang="en-US" dirty="0">
                <a:effectLst/>
              </a:rPr>
              <a:t>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>
                <a:effectLst/>
                <a:sym typeface="Wingdings" panose="05000000000000000000" pitchFamily="2" charset="2"/>
              </a:rPr>
              <a:t>          </a:t>
            </a:r>
            <a:r>
              <a:rPr lang="en-US" dirty="0">
                <a:effectLst/>
              </a:rPr>
              <a:t> Assembleia </a:t>
            </a:r>
            <a:r>
              <a:rPr lang="en-US" dirty="0" err="1">
                <a:effectLst/>
              </a:rPr>
              <a:t>Região</a:t>
            </a:r>
            <a:r>
              <a:rPr lang="en-US" dirty="0">
                <a:effectLst/>
              </a:rPr>
              <a:t> Pastoral 	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>
                <a:effectLst/>
                <a:sym typeface="Wingdings" panose="05000000000000000000" pitchFamily="2" charset="2"/>
              </a:rPr>
              <a:t></a:t>
            </a:r>
            <a:r>
              <a:rPr lang="en-US" dirty="0">
                <a:effectLst/>
              </a:rPr>
              <a:t> Assembleia </a:t>
            </a:r>
            <a:r>
              <a:rPr lang="en-US" dirty="0" err="1">
                <a:effectLst/>
              </a:rPr>
              <a:t>Arquidiocesana</a:t>
            </a:r>
            <a:r>
              <a:rPr lang="en-US" dirty="0">
                <a:effectLst/>
              </a:rPr>
              <a:t> </a:t>
            </a:r>
          </a:p>
        </p:txBody>
      </p:sp>
      <p:pic>
        <p:nvPicPr>
          <p:cNvPr id="4" name="Picture 2" descr="Arquidiocese de Maringá">
            <a:extLst>
              <a:ext uri="{FF2B5EF4-FFF2-40B4-BE49-F238E27FC236}">
                <a16:creationId xmlns:a16="http://schemas.microsoft.com/office/drawing/2014/main" xmlns="" id="{AFC1D091-1B9C-7590-4674-356488DF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120">
            <a:off x="1567380" y="4144901"/>
            <a:ext cx="1666485" cy="20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Nenhuma descrição de foto disponível.">
            <a:extLst>
              <a:ext uri="{FF2B5EF4-FFF2-40B4-BE49-F238E27FC236}">
                <a16:creationId xmlns:a16="http://schemas.microsoft.com/office/drawing/2014/main" xmlns="" id="{83C8ECB8-10FD-27B9-5295-6E8546D33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9AF30A5-0CD4-5A71-926C-8E5DD106BA3B}"/>
              </a:ext>
            </a:extLst>
          </p:cNvPr>
          <p:cNvSpPr txBox="1"/>
          <p:nvPr/>
        </p:nvSpPr>
        <p:spPr>
          <a:xfrm>
            <a:off x="495300" y="16849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200" dirty="0">
                <a:effectLst/>
              </a:rPr>
              <a:t>95% dos padres </a:t>
            </a:r>
            <a:r>
              <a:rPr lang="en-US" sz="3200" dirty="0" err="1">
                <a:effectLst/>
              </a:rPr>
              <a:t>são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diocesanos</a:t>
            </a:r>
            <a:r>
              <a:rPr lang="en-US" sz="3200" dirty="0">
                <a:effectLst/>
              </a:rPr>
              <a:t> – </a:t>
            </a:r>
            <a:r>
              <a:rPr lang="en-US" sz="3200" dirty="0" err="1">
                <a:effectLst/>
              </a:rPr>
              <a:t>formados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na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própria</a:t>
            </a:r>
            <a:r>
              <a:rPr lang="en-US" sz="3200" dirty="0">
                <a:effectLst/>
              </a:rPr>
              <a:t> diocese…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200" dirty="0">
                <a:effectLst/>
              </a:rPr>
              <a:t>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200" dirty="0"/>
              <a:t>… </a:t>
            </a:r>
            <a:r>
              <a:rPr lang="en-US" sz="3200" dirty="0">
                <a:effectLst/>
              </a:rPr>
              <a:t>a </a:t>
            </a:r>
            <a:r>
              <a:rPr lang="en-US" sz="3200" dirty="0" err="1">
                <a:effectLst/>
              </a:rPr>
              <a:t>exceção</a:t>
            </a:r>
            <a:r>
              <a:rPr lang="en-US" sz="3200" dirty="0">
                <a:effectLst/>
              </a:rPr>
              <a:t> de </a:t>
            </a:r>
            <a:r>
              <a:rPr lang="en-US" sz="3200" dirty="0" err="1">
                <a:effectLst/>
              </a:rPr>
              <a:t>alguns</a:t>
            </a:r>
            <a:r>
              <a:rPr lang="en-US" sz="3200" dirty="0">
                <a:effectLst/>
              </a:rPr>
              <a:t> que </a:t>
            </a:r>
            <a:r>
              <a:rPr lang="en-US" sz="3200" dirty="0" err="1">
                <a:effectLst/>
              </a:rPr>
              <a:t>entraram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provenientes</a:t>
            </a:r>
            <a:r>
              <a:rPr lang="en-US" sz="3200" dirty="0">
                <a:effectLst/>
              </a:rPr>
              <a:t> de </a:t>
            </a:r>
            <a:r>
              <a:rPr lang="en-US" sz="3200" dirty="0" err="1">
                <a:effectLst/>
              </a:rPr>
              <a:t>congregações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religiosas</a:t>
            </a:r>
            <a:r>
              <a:rPr lang="en-US" sz="3200" dirty="0">
                <a:effectLst/>
              </a:rPr>
              <a:t> – </a:t>
            </a:r>
            <a:r>
              <a:rPr lang="en-US" sz="3200" dirty="0" err="1">
                <a:effectLst/>
              </a:rPr>
              <a:t>muito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poucos</a:t>
            </a:r>
            <a:r>
              <a:rPr lang="en-US" sz="3200" dirty="0"/>
              <a:t>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93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rquidiocese de Maringá">
            <a:extLst>
              <a:ext uri="{FF2B5EF4-FFF2-40B4-BE49-F238E27FC236}">
                <a16:creationId xmlns:a16="http://schemas.microsoft.com/office/drawing/2014/main" xmlns="" id="{629EB5E4-7CE3-6C1D-AB67-DC7207A12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r="3809" b="3"/>
          <a:stretch/>
        </p:blipFill>
        <p:spPr bwMode="auto">
          <a:xfrm>
            <a:off x="547430" y="1031315"/>
            <a:ext cx="3876165" cy="43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E6E7F87-2DC2-91A1-9D72-D655B7C71350}"/>
              </a:ext>
            </a:extLst>
          </p:cNvPr>
          <p:cNvSpPr txBox="1"/>
          <p:nvPr/>
        </p:nvSpPr>
        <p:spPr>
          <a:xfrm>
            <a:off x="5634602" y="1031315"/>
            <a:ext cx="5754896" cy="43381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>
                <a:effectLst/>
              </a:rPr>
              <a:t>A Pastoral </a:t>
            </a:r>
            <a:r>
              <a:rPr lang="en-US" sz="2800" dirty="0"/>
              <a:t>da </a:t>
            </a:r>
            <a:r>
              <a:rPr lang="en-US" sz="2800" dirty="0" err="1"/>
              <a:t>Juventude</a:t>
            </a:r>
            <a:r>
              <a:rPr lang="en-US" sz="2800" dirty="0"/>
              <a:t> </a:t>
            </a:r>
            <a:r>
              <a:rPr lang="en-US" sz="2800" dirty="0" err="1">
                <a:effectLst/>
              </a:rPr>
              <a:t>está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Maringá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desde</a:t>
            </a:r>
            <a:r>
              <a:rPr lang="en-US" sz="2800" dirty="0">
                <a:effectLst/>
              </a:rPr>
              <a:t> 1979.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8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dirty="0" err="1">
                <a:effectLst/>
              </a:rPr>
              <a:t>Os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anos</a:t>
            </a:r>
            <a:r>
              <a:rPr lang="en-US" sz="2800" dirty="0">
                <a:effectLst/>
              </a:rPr>
              <a:t> 1990 </a:t>
            </a:r>
            <a:r>
              <a:rPr lang="en-US" sz="2800" dirty="0" err="1">
                <a:effectLst/>
              </a:rPr>
              <a:t>foram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anos</a:t>
            </a:r>
            <a:r>
              <a:rPr lang="en-US" sz="2800" dirty="0">
                <a:effectLst/>
              </a:rPr>
              <a:t> de </a:t>
            </a:r>
            <a:r>
              <a:rPr lang="en-US" sz="2800" dirty="0" err="1">
                <a:effectLst/>
              </a:rPr>
              <a:t>ouro</a:t>
            </a:r>
            <a:r>
              <a:rPr lang="en-US" sz="2800" dirty="0">
                <a:effectLst/>
              </a:rPr>
              <a:t> de Pastoral da </a:t>
            </a:r>
            <a:r>
              <a:rPr lang="en-US" sz="2800" dirty="0" err="1">
                <a:effectLst/>
              </a:rPr>
              <a:t>Juventude</a:t>
            </a:r>
            <a:r>
              <a:rPr lang="en-US" sz="2800" dirty="0">
                <a:effectLst/>
              </a:rPr>
              <a:t>. E, a </a:t>
            </a:r>
            <a:r>
              <a:rPr lang="en-US" sz="2800" dirty="0" err="1">
                <a:effectLst/>
              </a:rPr>
              <a:t>partir</a:t>
            </a:r>
            <a:r>
              <a:rPr lang="en-US" sz="2800" dirty="0">
                <a:effectLst/>
              </a:rPr>
              <a:t> do </a:t>
            </a:r>
            <a:r>
              <a:rPr lang="en-US" sz="2800" dirty="0" err="1">
                <a:effectLst/>
              </a:rPr>
              <a:t>ano</a:t>
            </a:r>
            <a:r>
              <a:rPr lang="en-US" sz="2800" dirty="0">
                <a:effectLst/>
              </a:rPr>
              <a:t> 2000 </a:t>
            </a:r>
            <a:r>
              <a:rPr lang="en-US" sz="2800" dirty="0" err="1">
                <a:effectLst/>
              </a:rPr>
              <a:t>começa</a:t>
            </a:r>
            <a:r>
              <a:rPr lang="en-US" sz="2800" dirty="0">
                <a:effectLst/>
              </a:rPr>
              <a:t> um </a:t>
            </a:r>
            <a:r>
              <a:rPr lang="en-US" sz="2800" dirty="0" err="1">
                <a:effectLst/>
              </a:rPr>
              <a:t>processo</a:t>
            </a:r>
            <a:r>
              <a:rPr lang="en-US" sz="2800" dirty="0">
                <a:effectLst/>
              </a:rPr>
              <a:t> de </a:t>
            </a:r>
            <a:r>
              <a:rPr lang="en-US" sz="2800" dirty="0" err="1">
                <a:effectLst/>
              </a:rPr>
              <a:t>diminuição</a:t>
            </a:r>
            <a:r>
              <a:rPr lang="en-US" sz="2800" dirty="0">
                <a:effectLst/>
              </a:rPr>
              <a:t> dos </a:t>
            </a:r>
            <a:r>
              <a:rPr lang="en-US" sz="2800" dirty="0" err="1">
                <a:effectLst/>
              </a:rPr>
              <a:t>grupos</a:t>
            </a:r>
            <a:r>
              <a:rPr lang="en-US" sz="2800" dirty="0">
                <a:effectLst/>
              </a:rPr>
              <a:t> de base e um </a:t>
            </a:r>
            <a:r>
              <a:rPr lang="en-US" sz="2800" dirty="0" err="1">
                <a:effectLst/>
              </a:rPr>
              <a:t>certo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cansaço</a:t>
            </a:r>
            <a:r>
              <a:rPr lang="en-US" sz="2800" dirty="0">
                <a:effectLst/>
              </a:rPr>
              <a:t> com a PJ (</a:t>
            </a:r>
            <a:r>
              <a:rPr lang="en-US" sz="2800" dirty="0" err="1">
                <a:effectLst/>
              </a:rPr>
              <a:t>críticas</a:t>
            </a:r>
            <a:r>
              <a:rPr lang="en-US" sz="2800" dirty="0">
                <a:effectLst/>
              </a:rPr>
              <a:t> de padres, </a:t>
            </a:r>
            <a:r>
              <a:rPr lang="en-US" sz="2800" dirty="0" err="1">
                <a:effectLst/>
              </a:rPr>
              <a:t>leigos</a:t>
            </a:r>
            <a:r>
              <a:rPr lang="en-US" sz="2800" dirty="0">
                <a:effectLst/>
              </a:rPr>
              <a:t>, entre </a:t>
            </a:r>
            <a:r>
              <a:rPr lang="en-US" sz="2800" dirty="0" err="1">
                <a:effectLst/>
              </a:rPr>
              <a:t>estes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também</a:t>
            </a:r>
            <a:r>
              <a:rPr lang="en-US" sz="2800" dirty="0">
                <a:effectLst/>
              </a:rPr>
              <a:t> de </a:t>
            </a:r>
            <a:r>
              <a:rPr lang="en-US" sz="2800" dirty="0" err="1">
                <a:effectLst/>
              </a:rPr>
              <a:t>parte</a:t>
            </a:r>
            <a:r>
              <a:rPr lang="en-US" sz="2800" dirty="0">
                <a:effectLst/>
              </a:rPr>
              <a:t> dos </a:t>
            </a:r>
            <a:r>
              <a:rPr lang="en-US" sz="2800" dirty="0" err="1">
                <a:effectLst/>
              </a:rPr>
              <a:t>próprios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jovens</a:t>
            </a:r>
            <a:r>
              <a:rPr lang="en-US" sz="2800" dirty="0">
                <a:effectLst/>
              </a:rPr>
              <a:t>).</a:t>
            </a:r>
          </a:p>
        </p:txBody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7" name="Rectangle 8209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54" name="Rectangle 9253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56" name="Oval 9255">
            <a:extLst>
              <a:ext uri="{FF2B5EF4-FFF2-40B4-BE49-F238E27FC236}">
                <a16:creationId xmlns:a16="http://schemas.microsoft.com/office/drawing/2014/main" xmlns="" id="{85D33C90-E0E9-4BCC-847B-53431DF7C7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864" y="2251328"/>
            <a:ext cx="2404893" cy="2404893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58" name="Freeform: Shape 9257">
            <a:extLst>
              <a:ext uri="{FF2B5EF4-FFF2-40B4-BE49-F238E27FC236}">
                <a16:creationId xmlns:a16="http://schemas.microsoft.com/office/drawing/2014/main" xmlns="" id="{0743BE1B-E693-47F5-A9BA-46D13E0C9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4154502" cy="3640433"/>
          </a:xfrm>
          <a:custGeom>
            <a:avLst/>
            <a:gdLst>
              <a:gd name="connsiteX0" fmla="*/ 428655 w 4154502"/>
              <a:gd name="connsiteY0" fmla="*/ 0 h 3640433"/>
              <a:gd name="connsiteX1" fmla="*/ 3564192 w 4154502"/>
              <a:gd name="connsiteY1" fmla="*/ 0 h 3640433"/>
              <a:gd name="connsiteX2" fmla="*/ 3593704 w 4154502"/>
              <a:gd name="connsiteY2" fmla="*/ 30225 h 3640433"/>
              <a:gd name="connsiteX3" fmla="*/ 4154502 w 4154502"/>
              <a:gd name="connsiteY3" fmla="*/ 1481705 h 3640433"/>
              <a:gd name="connsiteX4" fmla="*/ 1995774 w 4154502"/>
              <a:gd name="connsiteY4" fmla="*/ 3640433 h 3640433"/>
              <a:gd name="connsiteX5" fmla="*/ 6690 w 4154502"/>
              <a:gd name="connsiteY5" fmla="*/ 2321980 h 3640433"/>
              <a:gd name="connsiteX6" fmla="*/ 0 w 4154502"/>
              <a:gd name="connsiteY6" fmla="*/ 2303703 h 3640433"/>
              <a:gd name="connsiteX7" fmla="*/ 0 w 4154502"/>
              <a:gd name="connsiteY7" fmla="*/ 659708 h 3640433"/>
              <a:gd name="connsiteX8" fmla="*/ 6690 w 4154502"/>
              <a:gd name="connsiteY8" fmla="*/ 641431 h 3640433"/>
              <a:gd name="connsiteX9" fmla="*/ 329995 w 4154502"/>
              <a:gd name="connsiteY9" fmla="*/ 108554 h 364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3640433">
                <a:moveTo>
                  <a:pt x="428655" y="0"/>
                </a:moveTo>
                <a:lnTo>
                  <a:pt x="3564192" y="0"/>
                </a:lnTo>
                <a:lnTo>
                  <a:pt x="3593704" y="30225"/>
                </a:lnTo>
                <a:cubicBezTo>
                  <a:pt x="3942138" y="413587"/>
                  <a:pt x="4154502" y="922846"/>
                  <a:pt x="4154502" y="1481705"/>
                </a:cubicBezTo>
                <a:cubicBezTo>
                  <a:pt x="4154502" y="2673938"/>
                  <a:pt x="3188007" y="3640433"/>
                  <a:pt x="1995774" y="3640433"/>
                </a:cubicBezTo>
                <a:cubicBezTo>
                  <a:pt x="1101599" y="3640433"/>
                  <a:pt x="334402" y="3096780"/>
                  <a:pt x="6690" y="2321980"/>
                </a:cubicBezTo>
                <a:lnTo>
                  <a:pt x="0" y="2303703"/>
                </a:lnTo>
                <a:lnTo>
                  <a:pt x="0" y="659708"/>
                </a:lnTo>
                <a:lnTo>
                  <a:pt x="6690" y="641431"/>
                </a:lnTo>
                <a:cubicBezTo>
                  <a:pt x="88618" y="447731"/>
                  <a:pt x="198014" y="268477"/>
                  <a:pt x="329995" y="1085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Depois de três anos, Pastoral Juvenil do Regional Sul 2 reúne lideranças em  encontro – Jovens Conectados – Comissão Episcopal Pastoral para a Juventude  – CNBB">
            <a:extLst>
              <a:ext uri="{FF2B5EF4-FFF2-40B4-BE49-F238E27FC236}">
                <a16:creationId xmlns:a16="http://schemas.microsoft.com/office/drawing/2014/main" xmlns="" id="{E1CCFEA0-CF28-D16F-17F6-B16D32476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r="11257" b="3"/>
          <a:stretch/>
        </p:blipFill>
        <p:spPr bwMode="auto">
          <a:xfrm>
            <a:off x="69408" y="10"/>
            <a:ext cx="4317456" cy="3640423"/>
          </a:xfrm>
          <a:custGeom>
            <a:avLst/>
            <a:gdLst/>
            <a:ahLst/>
            <a:cxnLst/>
            <a:rect l="l" t="t" r="r" b="b"/>
            <a:pathLst>
              <a:path w="4317456" h="3640433">
                <a:moveTo>
                  <a:pt x="590312" y="0"/>
                </a:moveTo>
                <a:lnTo>
                  <a:pt x="3727144" y="0"/>
                </a:lnTo>
                <a:lnTo>
                  <a:pt x="3756657" y="30226"/>
                </a:lnTo>
                <a:cubicBezTo>
                  <a:pt x="4105091" y="413588"/>
                  <a:pt x="4317456" y="922847"/>
                  <a:pt x="4317456" y="1481705"/>
                </a:cubicBezTo>
                <a:cubicBezTo>
                  <a:pt x="4317456" y="2673937"/>
                  <a:pt x="3350960" y="3640433"/>
                  <a:pt x="2158728" y="3640433"/>
                </a:cubicBezTo>
                <a:cubicBezTo>
                  <a:pt x="966497" y="3640433"/>
                  <a:pt x="0" y="2673937"/>
                  <a:pt x="0" y="1481705"/>
                </a:cubicBezTo>
                <a:cubicBezTo>
                  <a:pt x="0" y="922847"/>
                  <a:pt x="212365" y="413588"/>
                  <a:pt x="560799" y="3022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60" name="Group 9259">
            <a:extLst>
              <a:ext uri="{FF2B5EF4-FFF2-40B4-BE49-F238E27FC236}">
                <a16:creationId xmlns:a16="http://schemas.microsoft.com/office/drawing/2014/main" xmlns="" id="{CF5BD426-789C-4E69-83C0-245370E372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532067" y="294578"/>
            <a:ext cx="302252" cy="1113685"/>
            <a:chOff x="4532067" y="294578"/>
            <a:chExt cx="302252" cy="1113685"/>
          </a:xfrm>
        </p:grpSpPr>
        <p:sp>
          <p:nvSpPr>
            <p:cNvPr id="9261" name="Graphic 11">
              <a:extLst>
                <a:ext uri="{FF2B5EF4-FFF2-40B4-BE49-F238E27FC236}">
                  <a16:creationId xmlns:a16="http://schemas.microsoft.com/office/drawing/2014/main" xmlns="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532067" y="294578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2" name="Graphic 10">
              <a:extLst>
                <a:ext uri="{FF2B5EF4-FFF2-40B4-BE49-F238E27FC236}">
                  <a16:creationId xmlns:a16="http://schemas.microsoft.com/office/drawing/2014/main" xmlns="" id="{E3020543-B24B-4EC4-8FFC-8DD88EEA9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21893" y="1295837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1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49" name="CaixaDeTexto 2">
            <a:extLst>
              <a:ext uri="{FF2B5EF4-FFF2-40B4-BE49-F238E27FC236}">
                <a16:creationId xmlns:a16="http://schemas.microsoft.com/office/drawing/2014/main" xmlns="" id="{72B7AF91-F1B6-22CA-176D-2F8328AD4B07}"/>
              </a:ext>
            </a:extLst>
          </p:cNvPr>
          <p:cNvSpPr txBox="1"/>
          <p:nvPr/>
        </p:nvSpPr>
        <p:spPr>
          <a:xfrm>
            <a:off x="6781501" y="860865"/>
            <a:ext cx="4487916" cy="5559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 err="1">
                <a:effectLst/>
              </a:rPr>
              <a:t>Em</a:t>
            </a:r>
            <a:r>
              <a:rPr lang="en-US" sz="2200" dirty="0">
                <a:effectLst/>
              </a:rPr>
              <a:t> 2015 a PJ </a:t>
            </a:r>
            <a:r>
              <a:rPr lang="en-US" sz="2200" dirty="0" err="1">
                <a:effectLst/>
              </a:rPr>
              <a:t>inicia</a:t>
            </a:r>
            <a:r>
              <a:rPr lang="en-US" sz="2200" dirty="0">
                <a:effectLst/>
              </a:rPr>
              <a:t> um </a:t>
            </a:r>
            <a:r>
              <a:rPr lang="en-US" sz="2200" dirty="0" err="1">
                <a:effectLst/>
              </a:rPr>
              <a:t>processo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involuntário</a:t>
            </a:r>
            <a:r>
              <a:rPr lang="en-US" sz="2200" dirty="0">
                <a:effectLst/>
              </a:rPr>
              <a:t> de </a:t>
            </a:r>
            <a:r>
              <a:rPr lang="en-US" sz="2200" dirty="0" err="1">
                <a:effectLst/>
              </a:rPr>
              <a:t>estagnação</a:t>
            </a:r>
            <a:r>
              <a:rPr lang="en-US" sz="2200" dirty="0">
                <a:effectLst/>
              </a:rPr>
              <a:t> dos </a:t>
            </a:r>
            <a:r>
              <a:rPr lang="en-US" sz="2200" dirty="0" err="1">
                <a:effectLst/>
              </a:rPr>
              <a:t>seus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grupos</a:t>
            </a:r>
            <a:r>
              <a:rPr lang="en-US" sz="2200" dirty="0">
                <a:effectLst/>
              </a:rPr>
              <a:t> de </a:t>
            </a:r>
            <a:r>
              <a:rPr lang="en-US" sz="2200" dirty="0" err="1">
                <a:effectLst/>
              </a:rPr>
              <a:t>jovens</a:t>
            </a:r>
            <a:r>
              <a:rPr lang="en-US" sz="2200" dirty="0">
                <a:effectLst/>
              </a:rPr>
              <a:t>... </a:t>
            </a:r>
            <a:r>
              <a:rPr lang="en-US" sz="2200" dirty="0" err="1">
                <a:effectLst/>
              </a:rPr>
              <a:t>em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detrimento</a:t>
            </a:r>
            <a:r>
              <a:rPr lang="en-US" sz="2200" dirty="0">
                <a:effectLst/>
              </a:rPr>
              <a:t> de </a:t>
            </a:r>
            <a:r>
              <a:rPr lang="en-US" sz="2200" dirty="0" err="1">
                <a:effectLst/>
              </a:rPr>
              <a:t>vários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fatores</a:t>
            </a:r>
            <a:r>
              <a:rPr lang="en-US" sz="2200" dirty="0">
                <a:effectLst/>
              </a:rPr>
              <a:t>: </a:t>
            </a:r>
            <a:r>
              <a:rPr lang="en-US" sz="2200" dirty="0" err="1">
                <a:effectLst/>
              </a:rPr>
              <a:t>falta</a:t>
            </a:r>
            <a:r>
              <a:rPr lang="en-US" sz="2200" dirty="0">
                <a:effectLst/>
              </a:rPr>
              <a:t> de </a:t>
            </a:r>
            <a:r>
              <a:rPr lang="en-US" sz="2200" dirty="0" err="1">
                <a:effectLst/>
              </a:rPr>
              <a:t>acompanhamento</a:t>
            </a:r>
            <a:r>
              <a:rPr lang="en-US" sz="2200" dirty="0"/>
              <a:t>; </a:t>
            </a:r>
            <a:r>
              <a:rPr lang="en-US" sz="2200" dirty="0" err="1"/>
              <a:t>assessoria</a:t>
            </a:r>
            <a:r>
              <a:rPr lang="en-US" sz="2200" dirty="0"/>
              <a:t> </a:t>
            </a:r>
            <a:r>
              <a:rPr lang="en-US" sz="2200" dirty="0" err="1"/>
              <a:t>eclesiástica</a:t>
            </a:r>
            <a:r>
              <a:rPr lang="en-US" sz="2200" dirty="0"/>
              <a:t> </a:t>
            </a:r>
            <a:r>
              <a:rPr lang="en-US" sz="2200" dirty="0" err="1"/>
              <a:t>deficiente</a:t>
            </a:r>
            <a:r>
              <a:rPr lang="en-US" sz="2200" dirty="0"/>
              <a:t>; </a:t>
            </a:r>
            <a:r>
              <a:rPr lang="en-US" sz="2200" dirty="0" err="1"/>
              <a:t>fortalecimento</a:t>
            </a:r>
            <a:r>
              <a:rPr lang="en-US" sz="2200" dirty="0"/>
              <a:t> de </a:t>
            </a:r>
            <a:r>
              <a:rPr lang="en-US" sz="2200" dirty="0" err="1"/>
              <a:t>novos</a:t>
            </a:r>
            <a:r>
              <a:rPr lang="en-US" sz="2200" dirty="0"/>
              <a:t> </a:t>
            </a:r>
            <a:r>
              <a:rPr lang="en-US" sz="2200" dirty="0" err="1"/>
              <a:t>Movimentos</a:t>
            </a:r>
            <a:r>
              <a:rPr lang="en-US" sz="2200" dirty="0"/>
              <a:t> </a:t>
            </a:r>
            <a:r>
              <a:rPr lang="en-US" sz="2200" dirty="0" err="1"/>
              <a:t>Eclesiais</a:t>
            </a:r>
            <a:r>
              <a:rPr lang="en-US" sz="2200" dirty="0"/>
              <a:t>; </a:t>
            </a:r>
            <a:r>
              <a:rPr lang="en-US" sz="2200" dirty="0" err="1"/>
              <a:t>surgimento</a:t>
            </a:r>
            <a:r>
              <a:rPr lang="en-US" sz="2200" dirty="0"/>
              <a:t> dos </a:t>
            </a:r>
            <a:r>
              <a:rPr lang="en-US" sz="2200" dirty="0" err="1"/>
              <a:t>Grupos</a:t>
            </a:r>
            <a:r>
              <a:rPr lang="en-US" sz="2200" dirty="0"/>
              <a:t> de </a:t>
            </a:r>
            <a:r>
              <a:rPr lang="en-US" sz="2200" dirty="0" err="1"/>
              <a:t>Vivência</a:t>
            </a:r>
            <a:r>
              <a:rPr lang="en-US" sz="2200" dirty="0"/>
              <a:t> de </a:t>
            </a:r>
            <a:r>
              <a:rPr lang="en-US" sz="2200" dirty="0" err="1"/>
              <a:t>Pós-Crisma</a:t>
            </a:r>
            <a:r>
              <a:rPr lang="en-US" sz="2200" dirty="0"/>
              <a:t>, etc.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 dirty="0"/>
              <a:t>A </a:t>
            </a:r>
            <a:r>
              <a:rPr lang="en-US" sz="2200" dirty="0" err="1"/>
              <a:t>partir</a:t>
            </a:r>
            <a:r>
              <a:rPr lang="en-US" sz="2200" dirty="0"/>
              <a:t> da </a:t>
            </a:r>
            <a:r>
              <a:rPr lang="en-US" sz="2200" dirty="0" err="1"/>
              <a:t>experiência</a:t>
            </a:r>
            <a:r>
              <a:rPr lang="en-US" sz="2200" dirty="0"/>
              <a:t> do </a:t>
            </a:r>
            <a:r>
              <a:rPr lang="en-US" sz="2200" dirty="0" err="1"/>
              <a:t>Setor</a:t>
            </a:r>
            <a:r>
              <a:rPr lang="en-US" sz="2200" dirty="0"/>
              <a:t> </a:t>
            </a:r>
            <a:r>
              <a:rPr lang="en-US" sz="2200" dirty="0" err="1"/>
              <a:t>Juventude</a:t>
            </a:r>
            <a:r>
              <a:rPr lang="en-US" sz="2200" dirty="0"/>
              <a:t> </a:t>
            </a:r>
            <a:r>
              <a:rPr lang="en-US" sz="2200" dirty="0" err="1"/>
              <a:t>diocesano</a:t>
            </a:r>
            <a:r>
              <a:rPr lang="en-US" sz="2200" dirty="0"/>
              <a:t>, </a:t>
            </a:r>
            <a:r>
              <a:rPr lang="en-US" sz="2200" dirty="0" err="1"/>
              <a:t>fundado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2007, </a:t>
            </a:r>
            <a:r>
              <a:rPr lang="en-US" sz="2200" dirty="0" err="1"/>
              <a:t>muitas</a:t>
            </a:r>
            <a:r>
              <a:rPr lang="en-US" sz="2200" dirty="0"/>
              <a:t> </a:t>
            </a:r>
            <a:r>
              <a:rPr lang="en-US" sz="2200" dirty="0" err="1"/>
              <a:t>outras</a:t>
            </a:r>
            <a:r>
              <a:rPr lang="en-US" sz="2200" dirty="0"/>
              <a:t> </a:t>
            </a:r>
            <a:r>
              <a:rPr lang="en-US" sz="2200" dirty="0" err="1"/>
              <a:t>expressões</a:t>
            </a:r>
            <a:r>
              <a:rPr lang="en-US" sz="2200" dirty="0"/>
              <a:t> </a:t>
            </a:r>
            <a:r>
              <a:rPr lang="en-US" sz="2200" dirty="0" err="1"/>
              <a:t>juvenis</a:t>
            </a:r>
            <a:r>
              <a:rPr lang="en-US" sz="2200" dirty="0"/>
              <a:t> </a:t>
            </a:r>
            <a:r>
              <a:rPr lang="en-US" sz="2200" dirty="0" err="1"/>
              <a:t>ganham</a:t>
            </a:r>
            <a:r>
              <a:rPr lang="en-US" sz="2200" dirty="0"/>
              <a:t> </a:t>
            </a:r>
            <a:r>
              <a:rPr lang="en-US" sz="2200" dirty="0" err="1"/>
              <a:t>espaço</a:t>
            </a:r>
            <a:r>
              <a:rPr lang="en-US" sz="2200" dirty="0"/>
              <a:t> e </a:t>
            </a:r>
            <a:r>
              <a:rPr lang="en-US" sz="2200" dirty="0" err="1"/>
              <a:t>reconhecimento</a:t>
            </a:r>
            <a:r>
              <a:rPr lang="en-US" sz="2200" dirty="0"/>
              <a:t> pastoral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Igreja</a:t>
            </a:r>
            <a:r>
              <a:rPr lang="en-US" sz="2200" dirty="0"/>
              <a:t> de </a:t>
            </a:r>
            <a:r>
              <a:rPr lang="en-US" sz="2200" dirty="0" err="1"/>
              <a:t>Maringá</a:t>
            </a:r>
            <a:r>
              <a:rPr lang="en-US" sz="2200" dirty="0"/>
              <a:t>, </a:t>
            </a:r>
            <a:r>
              <a:rPr lang="en-US" sz="2200" dirty="0" err="1"/>
              <a:t>embaraçando</a:t>
            </a:r>
            <a:r>
              <a:rPr lang="en-US" sz="2200" dirty="0"/>
              <a:t> </a:t>
            </a:r>
            <a:r>
              <a:rPr lang="en-US" sz="2200" dirty="0" err="1"/>
              <a:t>consensos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evangelização</a:t>
            </a:r>
            <a:r>
              <a:rPr lang="en-US" sz="2200" dirty="0"/>
              <a:t> da </a:t>
            </a:r>
            <a:r>
              <a:rPr lang="en-US" sz="2200" dirty="0" err="1"/>
              <a:t>juventude</a:t>
            </a:r>
            <a:r>
              <a:rPr lang="en-US" sz="2200" dirty="0"/>
              <a:t>. </a:t>
            </a:r>
            <a:endParaRPr lang="en-US" sz="2200" dirty="0">
              <a:effectLst/>
            </a:endParaRPr>
          </a:p>
        </p:txBody>
      </p:sp>
      <p:sp>
        <p:nvSpPr>
          <p:cNvPr id="9264" name="Graphic 12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9914" y="4368981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66" name="Freeform: Shape 9265">
            <a:extLst>
              <a:ext uri="{FF2B5EF4-FFF2-40B4-BE49-F238E27FC236}">
                <a16:creationId xmlns:a16="http://schemas.microsoft.com/office/drawing/2014/main" xmlns="" id="{D0F14822-B1F1-4730-A131-C3416A790B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7441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18" name="Picture 2" descr="Arquidiocese de Maringá">
            <a:extLst>
              <a:ext uri="{FF2B5EF4-FFF2-40B4-BE49-F238E27FC236}">
                <a16:creationId xmlns:a16="http://schemas.microsoft.com/office/drawing/2014/main" xmlns="" id="{8E6E84B5-ED65-0BC3-D633-EAE88AC7E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 r="2" b="971"/>
          <a:stretch/>
        </p:blipFill>
        <p:spPr bwMode="auto">
          <a:xfrm>
            <a:off x="1004483" y="3941655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rquidiocese de Maringá">
            <a:extLst>
              <a:ext uri="{FF2B5EF4-FFF2-40B4-BE49-F238E27FC236}">
                <a16:creationId xmlns:a16="http://schemas.microsoft.com/office/drawing/2014/main" xmlns="" id="{3CD32B3A-D26B-668F-66ED-37F720DA8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-5" b="-5"/>
          <a:stretch/>
        </p:blipFill>
        <p:spPr bwMode="auto">
          <a:xfrm>
            <a:off x="3975492" y="2288423"/>
            <a:ext cx="2367798" cy="2367798"/>
          </a:xfrm>
          <a:custGeom>
            <a:avLst/>
            <a:gdLst/>
            <a:ahLst/>
            <a:cxnLst/>
            <a:rect l="l" t="t" r="r" b="b"/>
            <a:pathLst>
              <a:path w="2367798" h="2367798">
                <a:moveTo>
                  <a:pt x="1183899" y="0"/>
                </a:moveTo>
                <a:cubicBezTo>
                  <a:pt x="1837748" y="0"/>
                  <a:pt x="2367798" y="530050"/>
                  <a:pt x="2367798" y="1183899"/>
                </a:cubicBezTo>
                <a:cubicBezTo>
                  <a:pt x="2367798" y="1837748"/>
                  <a:pt x="1837748" y="2367798"/>
                  <a:pt x="1183899" y="2367798"/>
                </a:cubicBezTo>
                <a:cubicBezTo>
                  <a:pt x="530050" y="2367798"/>
                  <a:pt x="0" y="1837748"/>
                  <a:pt x="0" y="1183899"/>
                </a:cubicBezTo>
                <a:cubicBezTo>
                  <a:pt x="0" y="530050"/>
                  <a:pt x="530050" y="0"/>
                  <a:pt x="118389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68" name="Straight Connector 9267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2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0" name="Rectangle 10246">
            <a:extLst>
              <a:ext uri="{FF2B5EF4-FFF2-40B4-BE49-F238E27FC236}">
                <a16:creationId xmlns:a16="http://schemas.microsoft.com/office/drawing/2014/main" xmlns="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DECRETO OBRIGADA USO DE MÁSCARAS NO ATENDIMENTO AO PÚBLICO - CMUVA">
            <a:extLst>
              <a:ext uri="{FF2B5EF4-FFF2-40B4-BE49-F238E27FC236}">
                <a16:creationId xmlns:a16="http://schemas.microsoft.com/office/drawing/2014/main" xmlns="" id="{35B30A1A-BFD8-FF17-B4C9-4C6B5874B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" b="24920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sketch line">
            <a:extLst>
              <a:ext uri="{FF2B5EF4-FFF2-40B4-BE49-F238E27FC236}">
                <a16:creationId xmlns:a16="http://schemas.microsoft.com/office/drawing/2014/main" xmlns="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9E38FCB-181D-96BB-B8DB-43531BE4071C}"/>
              </a:ext>
            </a:extLst>
          </p:cNvPr>
          <p:cNvSpPr txBox="1"/>
          <p:nvPr/>
        </p:nvSpPr>
        <p:spPr>
          <a:xfrm>
            <a:off x="4675197" y="4904776"/>
            <a:ext cx="719480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No </a:t>
            </a:r>
            <a:r>
              <a:rPr lang="en-US" sz="2400" dirty="0" err="1">
                <a:effectLst/>
              </a:rPr>
              <a:t>período</a:t>
            </a:r>
            <a:r>
              <a:rPr lang="en-US" sz="2400" dirty="0">
                <a:effectLst/>
              </a:rPr>
              <a:t> </a:t>
            </a:r>
            <a:r>
              <a:rPr lang="en-US" sz="2400" dirty="0"/>
              <a:t>da </a:t>
            </a:r>
            <a:r>
              <a:rPr lang="en-US" sz="2400" dirty="0" err="1">
                <a:effectLst/>
              </a:rPr>
              <a:t>pandemia</a:t>
            </a:r>
            <a:r>
              <a:rPr lang="en-US" sz="2400" dirty="0">
                <a:effectLst/>
              </a:rPr>
              <a:t> da covid-19 – 2020-2021 – </a:t>
            </a:r>
            <a:r>
              <a:rPr lang="en-US" sz="2400" dirty="0" err="1">
                <a:effectLst/>
              </a:rPr>
              <a:t>praticamente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já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não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existia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mais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grupos</a:t>
            </a:r>
            <a:r>
              <a:rPr lang="en-US" sz="2400" dirty="0">
                <a:effectLst/>
              </a:rPr>
              <a:t> de base da PJ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Arquidiocese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restando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apenas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coordenação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diocesana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experiência</a:t>
            </a:r>
            <a:r>
              <a:rPr lang="en-US" sz="2400" dirty="0">
                <a:effectLst/>
              </a:rPr>
              <a:t> de base para </a:t>
            </a:r>
            <a:r>
              <a:rPr lang="en-US" sz="2400" dirty="0" err="1">
                <a:effectLst/>
              </a:rPr>
              <a:t>coordenar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uma</a:t>
            </a:r>
            <a:r>
              <a:rPr lang="en-US" sz="2400" dirty="0">
                <a:effectLst/>
              </a:rPr>
              <a:t> pastoral </a:t>
            </a:r>
            <a:r>
              <a:rPr lang="en-US" sz="2400" dirty="0" err="1">
                <a:effectLst/>
              </a:rPr>
              <a:t>praticamente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grupos</a:t>
            </a:r>
            <a:r>
              <a:rPr lang="en-US" sz="240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248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3" name="Rectangle 11302">
            <a:extLst>
              <a:ext uri="{FF2B5EF4-FFF2-40B4-BE49-F238E27FC236}">
                <a16:creationId xmlns:a16="http://schemas.microsoft.com/office/drawing/2014/main" xmlns="" id="{2A785343-5D24-4118-A2E4-665D196F6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 descr="Homem de óculos sorrindo&#10;&#10;Descrição gerada automaticamente">
            <a:extLst>
              <a:ext uri="{FF2B5EF4-FFF2-40B4-BE49-F238E27FC236}">
                <a16:creationId xmlns:a16="http://schemas.microsoft.com/office/drawing/2014/main" xmlns="" id="{E2E93855-B295-A684-8E91-F5752D1D54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4" r="-3" b="28012"/>
          <a:stretch/>
        </p:blipFill>
        <p:spPr>
          <a:xfrm>
            <a:off x="2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1272" name="Picture 8" descr="Homem pousando para foto&#10;&#10;Descrição gerada automaticamente">
            <a:extLst>
              <a:ext uri="{FF2B5EF4-FFF2-40B4-BE49-F238E27FC236}">
                <a16:creationId xmlns:a16="http://schemas.microsoft.com/office/drawing/2014/main" xmlns="" id="{54FB544B-4DCF-7C6E-386C-CC519D991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532"/>
          <a:stretch/>
        </p:blipFill>
        <p:spPr bwMode="auto"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apa Francisco nomeia Dom Severino como Arcebispo de Maringá - Arquidiocese  de Florianópolis/SC">
            <a:extLst>
              <a:ext uri="{FF2B5EF4-FFF2-40B4-BE49-F238E27FC236}">
                <a16:creationId xmlns:a16="http://schemas.microsoft.com/office/drawing/2014/main" xmlns="" id="{DE4A1BAB-E8DC-39DD-8884-EC546300C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r="2393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Arquidiocese de Maringá">
            <a:extLst>
              <a:ext uri="{FF2B5EF4-FFF2-40B4-BE49-F238E27FC236}">
                <a16:creationId xmlns:a16="http://schemas.microsoft.com/office/drawing/2014/main" xmlns="" id="{A4565091-0912-4DC4-8764-C109A35B5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 r="-2" b="1317"/>
          <a:stretch/>
        </p:blipFill>
        <p:spPr bwMode="auto">
          <a:xfrm>
            <a:off x="5378449" y="2660089"/>
            <a:ext cx="6838950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5" name="Freeform 11">
            <a:extLst>
              <a:ext uri="{FF2B5EF4-FFF2-40B4-BE49-F238E27FC236}">
                <a16:creationId xmlns:a16="http://schemas.microsoft.com/office/drawing/2014/main" xmlns="" id="{32F4D216-10B7-4DCA-A0A1-068E9E32F4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8" name="Picture 4" descr="Arquidiocese de Maringá">
            <a:extLst>
              <a:ext uri="{FF2B5EF4-FFF2-40B4-BE49-F238E27FC236}">
                <a16:creationId xmlns:a16="http://schemas.microsoft.com/office/drawing/2014/main" xmlns="" id="{DE0C7256-B735-800A-F0F0-44A876CD0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r="2" b="41991"/>
          <a:stretch/>
        </p:blipFill>
        <p:spPr bwMode="auto">
          <a:xfrm>
            <a:off x="2268501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C1E776A-D932-DE49-25CC-69109E326A69}"/>
              </a:ext>
            </a:extLst>
          </p:cNvPr>
          <p:cNvSpPr txBox="1"/>
          <p:nvPr/>
        </p:nvSpPr>
        <p:spPr>
          <a:xfrm>
            <a:off x="176362" y="2612911"/>
            <a:ext cx="5767236" cy="3795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FFFFFF"/>
                </a:solidFill>
                <a:effectLst/>
              </a:rPr>
              <a:t>Novos</a:t>
            </a:r>
            <a:r>
              <a:rPr lang="en-US" sz="2000" b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/>
              </a:rPr>
              <a:t>ventos</a:t>
            </a:r>
            <a:r>
              <a:rPr lang="en-US" sz="2000" b="1" dirty="0">
                <a:solidFill>
                  <a:srgbClr val="FFFFFF"/>
                </a:solidFill>
                <a:effectLst/>
              </a:rPr>
              <a:t> para a </a:t>
            </a:r>
            <a:r>
              <a:rPr lang="en-US" sz="2000" b="1" dirty="0" err="1">
                <a:solidFill>
                  <a:srgbClr val="FFFFFF"/>
                </a:solidFill>
                <a:effectLst/>
              </a:rPr>
              <a:t>Arquidiocese</a:t>
            </a:r>
            <a:r>
              <a:rPr lang="en-US" sz="2000" b="1" dirty="0">
                <a:solidFill>
                  <a:srgbClr val="FFFFFF"/>
                </a:solidFill>
                <a:effectLst/>
              </a:rPr>
              <a:t> de </a:t>
            </a:r>
            <a:r>
              <a:rPr lang="en-US" sz="2000" b="1" dirty="0" err="1">
                <a:solidFill>
                  <a:srgbClr val="FFFFFF"/>
                </a:solidFill>
                <a:effectLst/>
              </a:rPr>
              <a:t>Maringá</a:t>
            </a:r>
            <a:r>
              <a:rPr lang="en-US" sz="2000" b="1" dirty="0">
                <a:solidFill>
                  <a:srgbClr val="FFFFFF"/>
                </a:solidFill>
                <a:effectLst/>
              </a:rPr>
              <a:t>: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700" dirty="0" smtClean="0">
                <a:solidFill>
                  <a:srgbClr val="FFFFFF"/>
                </a:solidFill>
                <a:effectLst/>
              </a:rPr>
              <a:t>Novo </a:t>
            </a:r>
            <a:r>
              <a:rPr lang="en-US" sz="1700" dirty="0" err="1">
                <a:solidFill>
                  <a:srgbClr val="FFFFFF"/>
                </a:solidFill>
                <a:effectLst/>
              </a:rPr>
              <a:t>bispo</a:t>
            </a:r>
            <a:r>
              <a:rPr lang="en-US" sz="1700" dirty="0">
                <a:solidFill>
                  <a:srgbClr val="FFFFFF"/>
                </a:solidFill>
                <a:effectLst/>
              </a:rPr>
              <a:t>, </a:t>
            </a:r>
            <a:r>
              <a:rPr lang="en-US" sz="1700" dirty="0" err="1">
                <a:solidFill>
                  <a:srgbClr val="FFFF00"/>
                </a:solidFill>
                <a:effectLst/>
              </a:rPr>
              <a:t>dom</a:t>
            </a:r>
            <a:r>
              <a:rPr lang="en-US" sz="1700" dirty="0">
                <a:solidFill>
                  <a:srgbClr val="FFFF00"/>
                </a:solidFill>
                <a:effectLst/>
              </a:rPr>
              <a:t> Severino;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700" dirty="0">
                <a:solidFill>
                  <a:srgbClr val="FFFFFF"/>
                </a:solidFill>
              </a:rPr>
              <a:t>N</a:t>
            </a:r>
            <a:r>
              <a:rPr lang="en-US" sz="1700" dirty="0" smtClean="0">
                <a:solidFill>
                  <a:srgbClr val="FFFFFF"/>
                </a:solidFill>
                <a:effectLst/>
              </a:rPr>
              <a:t>ovo </a:t>
            </a:r>
            <a:r>
              <a:rPr lang="en-US" sz="1700" dirty="0" err="1">
                <a:solidFill>
                  <a:srgbClr val="FFFFFF"/>
                </a:solidFill>
                <a:effectLst/>
              </a:rPr>
              <a:t>coordenador</a:t>
            </a:r>
            <a:r>
              <a:rPr lang="en-US" sz="1700" dirty="0">
                <a:solidFill>
                  <a:srgbClr val="FFFFFF"/>
                </a:solidFill>
                <a:effectLst/>
              </a:rPr>
              <a:t> da </a:t>
            </a:r>
            <a:r>
              <a:rPr lang="en-US" sz="1700" dirty="0" err="1">
                <a:solidFill>
                  <a:srgbClr val="FFFFFF"/>
                </a:solidFill>
                <a:effectLst/>
              </a:rPr>
              <a:t>Ação</a:t>
            </a:r>
            <a:r>
              <a:rPr lang="en-US" sz="1700" dirty="0">
                <a:solidFill>
                  <a:srgbClr val="FFFFFF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FFFFFF"/>
                </a:solidFill>
                <a:effectLst/>
              </a:rPr>
              <a:t>Evangelizadora</a:t>
            </a:r>
            <a:r>
              <a:rPr lang="en-US" sz="1700" dirty="0">
                <a:solidFill>
                  <a:srgbClr val="FFFFFF"/>
                </a:solidFill>
                <a:effectLst/>
              </a:rPr>
              <a:t>,</a:t>
            </a:r>
            <a:r>
              <a:rPr lang="en-US" sz="1700" dirty="0">
                <a:solidFill>
                  <a:srgbClr val="FFFF00"/>
                </a:solidFill>
                <a:effectLst/>
              </a:rPr>
              <a:t> pe. </a:t>
            </a:r>
            <a:r>
              <a:rPr lang="en-US" sz="1700" dirty="0" err="1">
                <a:solidFill>
                  <a:srgbClr val="FFFF00"/>
                </a:solidFill>
                <a:effectLst/>
              </a:rPr>
              <a:t>Genivaldo</a:t>
            </a:r>
            <a:r>
              <a:rPr lang="en-US" sz="1700" dirty="0">
                <a:solidFill>
                  <a:srgbClr val="FFFF00"/>
                </a:solidFill>
                <a:effectLst/>
              </a:rPr>
              <a:t>;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700" dirty="0" smtClean="0">
                <a:solidFill>
                  <a:srgbClr val="FFFFFF"/>
                </a:solidFill>
              </a:rPr>
              <a:t>N</a:t>
            </a:r>
            <a:r>
              <a:rPr lang="en-US" sz="1700" dirty="0" smtClean="0">
                <a:solidFill>
                  <a:srgbClr val="FFFFFF"/>
                </a:solidFill>
                <a:effectLst/>
              </a:rPr>
              <a:t>ovo </a:t>
            </a:r>
            <a:r>
              <a:rPr lang="en-US" sz="1700" dirty="0" err="1">
                <a:solidFill>
                  <a:srgbClr val="FFFFFF"/>
                </a:solidFill>
                <a:effectLst/>
              </a:rPr>
              <a:t>coordenador</a:t>
            </a:r>
            <a:r>
              <a:rPr lang="en-US" sz="1700" dirty="0">
                <a:solidFill>
                  <a:srgbClr val="FFFFFF"/>
                </a:solidFill>
                <a:effectLst/>
              </a:rPr>
              <a:t> do </a:t>
            </a:r>
            <a:r>
              <a:rPr lang="en-US" sz="1700" dirty="0" err="1">
                <a:solidFill>
                  <a:srgbClr val="FFFFFF"/>
                </a:solidFill>
                <a:effectLst/>
              </a:rPr>
              <a:t>Setor</a:t>
            </a:r>
            <a:r>
              <a:rPr lang="en-US" sz="1700" dirty="0">
                <a:solidFill>
                  <a:srgbClr val="FFFFFF"/>
                </a:solidFill>
                <a:effectLst/>
              </a:rPr>
              <a:t> </a:t>
            </a:r>
            <a:r>
              <a:rPr lang="en-US" sz="1700" dirty="0" err="1">
                <a:solidFill>
                  <a:srgbClr val="FFFFFF"/>
                </a:solidFill>
                <a:effectLst/>
              </a:rPr>
              <a:t>Juventude</a:t>
            </a:r>
            <a:r>
              <a:rPr lang="en-US" sz="1700" dirty="0">
                <a:solidFill>
                  <a:srgbClr val="FFFFFF"/>
                </a:solidFill>
                <a:effectLst/>
              </a:rPr>
              <a:t>, </a:t>
            </a:r>
            <a:r>
              <a:rPr lang="en-US" sz="1700" dirty="0">
                <a:solidFill>
                  <a:srgbClr val="FFFF00"/>
                </a:solidFill>
                <a:effectLst/>
              </a:rPr>
              <a:t>pe. Marcos </a:t>
            </a:r>
            <a:r>
              <a:rPr lang="en-US" sz="1700" dirty="0" smtClean="0">
                <a:solidFill>
                  <a:srgbClr val="FFFF00"/>
                </a:solidFill>
                <a:effectLst/>
              </a:rPr>
              <a:t>Roberto;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700" dirty="0">
                <a:solidFill>
                  <a:srgbClr val="FFFFFF"/>
                </a:solidFill>
              </a:rPr>
              <a:t>N</a:t>
            </a:r>
            <a:r>
              <a:rPr lang="en-US" sz="1700" dirty="0" smtClean="0">
                <a:solidFill>
                  <a:srgbClr val="FFFFFF"/>
                </a:solidFill>
                <a:effectLst/>
              </a:rPr>
              <a:t>ovo assessor da Pastoral da </a:t>
            </a:r>
            <a:r>
              <a:rPr lang="en-US" sz="1700" dirty="0" err="1" smtClean="0">
                <a:solidFill>
                  <a:srgbClr val="FFFFFF"/>
                </a:solidFill>
                <a:effectLst/>
              </a:rPr>
              <a:t>Juventude</a:t>
            </a:r>
            <a:r>
              <a:rPr lang="en-US" sz="1700" dirty="0" smtClean="0">
                <a:solidFill>
                  <a:srgbClr val="FFFFFF"/>
                </a:solidFill>
                <a:effectLst/>
              </a:rPr>
              <a:t>, </a:t>
            </a:r>
            <a:r>
              <a:rPr lang="en-US" sz="1700" dirty="0" err="1" smtClean="0">
                <a:solidFill>
                  <a:srgbClr val="FFFF00"/>
                </a:solidFill>
                <a:effectLst/>
              </a:rPr>
              <a:t>pe</a:t>
            </a:r>
            <a:r>
              <a:rPr lang="en-US" sz="1700" dirty="0" smtClean="0">
                <a:solidFill>
                  <a:srgbClr val="FFFF00"/>
                </a:solidFill>
                <a:effectLst/>
              </a:rPr>
              <a:t>. </a:t>
            </a:r>
            <a:r>
              <a:rPr lang="en-US" sz="1700" dirty="0" err="1" smtClean="0">
                <a:solidFill>
                  <a:srgbClr val="FFFF00"/>
                </a:solidFill>
                <a:effectLst/>
              </a:rPr>
              <a:t>Donizete</a:t>
            </a:r>
            <a:r>
              <a:rPr lang="en-US" sz="17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FFFFFF"/>
                </a:solidFill>
                <a:effectLst/>
              </a:rPr>
              <a:t>Dom Severino </a:t>
            </a:r>
            <a:r>
              <a:rPr lang="en-US" sz="1600" dirty="0" err="1">
                <a:solidFill>
                  <a:srgbClr val="FFFFFF"/>
                </a:solidFill>
                <a:effectLst/>
              </a:rPr>
              <a:t>escreveu</a:t>
            </a:r>
            <a:r>
              <a:rPr lang="en-US" sz="1600" dirty="0">
                <a:solidFill>
                  <a:srgbClr val="FFFFFF"/>
                </a:solidFill>
                <a:effectLst/>
              </a:rPr>
              <a:t> um </a:t>
            </a:r>
            <a:r>
              <a:rPr lang="en-US" sz="1600" b="1" dirty="0">
                <a:solidFill>
                  <a:srgbClr val="FFFF00"/>
                </a:solidFill>
                <a:effectLst/>
              </a:rPr>
              <a:t>Carta Pastoral </a:t>
            </a:r>
            <a:r>
              <a:rPr lang="en-US" sz="1600" dirty="0">
                <a:solidFill>
                  <a:srgbClr val="FFFFFF"/>
                </a:solidFill>
                <a:effectLst/>
              </a:rPr>
              <a:t>com </a:t>
            </a:r>
            <a:r>
              <a:rPr lang="en-US" sz="1600" dirty="0" err="1">
                <a:solidFill>
                  <a:srgbClr val="FFFFFF"/>
                </a:solidFill>
                <a:effectLst/>
              </a:rPr>
              <a:t>importantes</a:t>
            </a:r>
            <a:r>
              <a:rPr lang="en-US" sz="1600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FFFFFF"/>
                </a:solidFill>
                <a:effectLst/>
              </a:rPr>
              <a:t>orientações</a:t>
            </a:r>
            <a:r>
              <a:rPr lang="en-US" sz="1600" dirty="0">
                <a:solidFill>
                  <a:srgbClr val="FFFFFF"/>
                </a:solidFill>
                <a:effectLst/>
              </a:rPr>
              <a:t> para o </a:t>
            </a:r>
            <a:r>
              <a:rPr lang="en-US" sz="1600" dirty="0" err="1">
                <a:solidFill>
                  <a:srgbClr val="FFFFFF"/>
                </a:solidFill>
                <a:effectLst/>
              </a:rPr>
              <a:t>trabalho</a:t>
            </a:r>
            <a:r>
              <a:rPr lang="en-US" sz="1600" dirty="0">
                <a:solidFill>
                  <a:srgbClr val="FFFFFF"/>
                </a:solidFill>
                <a:effectLst/>
              </a:rPr>
              <a:t> pastoral com a </a:t>
            </a:r>
            <a:r>
              <a:rPr lang="en-US" sz="1600" dirty="0" err="1">
                <a:solidFill>
                  <a:srgbClr val="FFFFFF"/>
                </a:solidFill>
                <a:effectLst/>
              </a:rPr>
              <a:t>juventude</a:t>
            </a:r>
            <a:r>
              <a:rPr lang="en-US" sz="1600" dirty="0">
                <a:solidFill>
                  <a:srgbClr val="FFFFFF"/>
                </a:solidFill>
                <a:effectLst/>
              </a:rPr>
              <a:t>. </a:t>
            </a: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xmlns="" id="{4B6E5487-334D-65EC-FCB5-43892A29B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xmlns="" id="{EB817780-C617-A304-B0C6-4C5BF50C5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50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898</Words>
  <Application>Microsoft Office PowerPoint</Application>
  <PresentationFormat>Widescreen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Tema do Office</vt:lpstr>
      <vt:lpstr>Arquidiocese de Maringá    REARTICULAÇÃO DA PASTORAL DA JUVENTUDE   Pe. Marcos Roberto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Arquidiocese de maringá    REARTICULAÇÃO DA PASTORAL DA JUVENTUDE</dc:title>
  <dc:creator>Marcos Almeida</dc:creator>
  <cp:lastModifiedBy>Conta da Microsoft</cp:lastModifiedBy>
  <cp:revision>5</cp:revision>
  <dcterms:created xsi:type="dcterms:W3CDTF">2023-05-31T01:34:04Z</dcterms:created>
  <dcterms:modified xsi:type="dcterms:W3CDTF">2023-06-28T13:31:05Z</dcterms:modified>
</cp:coreProperties>
</file>